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9833" y="685801"/>
            <a:ext cx="3304572" cy="838200"/>
          </a:xfrm>
        </p:spPr>
        <p:txBody>
          <a:bodyPr>
            <a:normAutofit/>
          </a:bodyPr>
          <a:lstStyle/>
          <a:p>
            <a:r>
              <a:rPr lang="sr-Cyrl-RS" dirty="0" smtClean="0"/>
              <a:t>Фризер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36592" y="1600200"/>
            <a:ext cx="3298784" cy="4054698"/>
          </a:xfrm>
        </p:spPr>
        <p:txBody>
          <a:bodyPr>
            <a:normAutofit/>
          </a:bodyPr>
          <a:lstStyle/>
          <a:p>
            <a:r>
              <a:rPr lang="sr-Cyrl-RS" dirty="0" smtClean="0"/>
              <a:t>Потребан материјал</a:t>
            </a:r>
            <a:r>
              <a:rPr lang="sr-Cyrl-RS" dirty="0" smtClean="0"/>
              <a:t>:</a:t>
            </a:r>
          </a:p>
          <a:p>
            <a:r>
              <a:rPr lang="sr-Cyrl-RS" dirty="0" smtClean="0"/>
              <a:t>Блок, водене боје, четкице,фломастери</a:t>
            </a:r>
          </a:p>
          <a:p>
            <a:r>
              <a:rPr lang="sr-Cyrl-RS" dirty="0" smtClean="0"/>
              <a:t>Како се зове особа која брине о нашим фризурама. </a:t>
            </a:r>
            <a:r>
              <a:rPr lang="sr-Cyrl-RS" smtClean="0"/>
              <a:t>Као се зове твој фризер и да ли ти се допада то занимање?</a:t>
            </a:r>
            <a:endParaRPr lang="sr-Cyrl-RS" dirty="0" smtClean="0"/>
          </a:p>
          <a:p>
            <a:r>
              <a:rPr lang="sr-Cyrl-RS" dirty="0" smtClean="0"/>
              <a:t>Покушај да се забавиш и да направиш неку веселу фризуру.</a:t>
            </a:r>
          </a:p>
          <a:p>
            <a:r>
              <a:rPr lang="sr-Cyrl-RS" dirty="0" smtClean="0"/>
              <a:t>Нацртај фломастерима весела, забринута и насмеја лица , затим им воденим бојама направи фризуре.</a:t>
            </a:r>
            <a:endParaRPr lang="sr-Cyrl-R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62000"/>
            <a:ext cx="3505199" cy="5334000"/>
          </a:xfrm>
        </p:spPr>
      </p:pic>
    </p:spTree>
    <p:extLst>
      <p:ext uri="{BB962C8B-B14F-4D97-AF65-F5344CB8AC3E}">
        <p14:creationId xmlns:p14="http://schemas.microsoft.com/office/powerpoint/2010/main" val="1025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429</TotalTime>
  <Words>61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Фризер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42</cp:revision>
  <dcterms:created xsi:type="dcterms:W3CDTF">2017-11-09T19:53:10Z</dcterms:created>
  <dcterms:modified xsi:type="dcterms:W3CDTF">2020-04-24T08:57:37Z</dcterms:modified>
</cp:coreProperties>
</file>