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685801"/>
            <a:ext cx="3304572" cy="838200"/>
          </a:xfrm>
        </p:spPr>
        <p:txBody>
          <a:bodyPr>
            <a:normAutofit/>
          </a:bodyPr>
          <a:lstStyle/>
          <a:p>
            <a:r>
              <a:rPr lang="sr-Cyrl-RS" dirty="0" smtClean="0"/>
              <a:t>Птичичице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36592" y="1600200"/>
            <a:ext cx="3298784" cy="4054698"/>
          </a:xfrm>
        </p:spPr>
        <p:txBody>
          <a:bodyPr>
            <a:normAutofit/>
          </a:bodyPr>
          <a:lstStyle/>
          <a:p>
            <a:r>
              <a:rPr lang="sr-Cyrl-RS" dirty="0" smtClean="0"/>
              <a:t>Почело је пролеће и песма птица чује се свуда.</a:t>
            </a:r>
          </a:p>
          <a:p>
            <a:r>
              <a:rPr lang="sr-Cyrl-RS" dirty="0" smtClean="0"/>
              <a:t>Надам се да уживате у музици које птице праве.</a:t>
            </a:r>
          </a:p>
          <a:p>
            <a:r>
              <a:rPr lang="sr-Cyrl-RS" dirty="0" smtClean="0"/>
              <a:t>Потребан материјал за овај рад</a:t>
            </a:r>
          </a:p>
          <a:p>
            <a:r>
              <a:rPr lang="sr-Cyrl-RS" dirty="0" smtClean="0"/>
              <a:t>Водене боје, блок, четкице и фломастери.</a:t>
            </a:r>
          </a:p>
          <a:p>
            <a:r>
              <a:rPr lang="sr-Cyrl-RS" smtClean="0"/>
              <a:t> Нацртате </a:t>
            </a:r>
            <a:r>
              <a:rPr lang="sr-Cyrl-RS" dirty="0" smtClean="0"/>
              <a:t>различите птице и </a:t>
            </a:r>
            <a:r>
              <a:rPr lang="sr-Cyrl-RS" smtClean="0"/>
              <a:t>да  обојите их  </a:t>
            </a:r>
            <a:r>
              <a:rPr lang="sr-Cyrl-RS" dirty="0" smtClean="0"/>
              <a:t>веселим бојама. Играјте се покретима и величинама птица, покушајте да свакој птици дате име.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75" y="914401"/>
            <a:ext cx="3090863" cy="5029200"/>
          </a:xfrm>
        </p:spPr>
      </p:pic>
    </p:spTree>
    <p:extLst>
      <p:ext uri="{BB962C8B-B14F-4D97-AF65-F5344CB8AC3E}">
        <p14:creationId xmlns:p14="http://schemas.microsoft.com/office/powerpoint/2010/main" val="1025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432</TotalTime>
  <Words>60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Птичичице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43</cp:revision>
  <dcterms:created xsi:type="dcterms:W3CDTF">2017-11-09T19:53:10Z</dcterms:created>
  <dcterms:modified xsi:type="dcterms:W3CDTF">2020-04-24T09:01:25Z</dcterms:modified>
</cp:coreProperties>
</file>