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827A7EA-6BF8-4BCC-87D7-F8297DC30CBE}" type="datetimeFigureOut">
              <a:rPr lang="en-US" smtClean="0"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39833" y="685801"/>
            <a:ext cx="3304572" cy="838200"/>
          </a:xfrm>
        </p:spPr>
        <p:txBody>
          <a:bodyPr>
            <a:normAutofit/>
          </a:bodyPr>
          <a:lstStyle/>
          <a:p>
            <a:r>
              <a:rPr lang="sr-Cyrl-RS" smtClean="0"/>
              <a:t>Поврће и воће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736592" y="1600200"/>
            <a:ext cx="3298784" cy="4054698"/>
          </a:xfrm>
        </p:spPr>
        <p:txBody>
          <a:bodyPr>
            <a:normAutofit/>
          </a:bodyPr>
          <a:lstStyle/>
          <a:p>
            <a:r>
              <a:rPr lang="sr-Cyrl-RS" dirty="0" smtClean="0"/>
              <a:t>Сви знамо да  здравље на уста улази. Да ли водите рачуна о томе како се храните? Која је то здрава хране? Да ли више волите воће или поврће?</a:t>
            </a:r>
          </a:p>
          <a:p>
            <a:r>
              <a:rPr lang="sr-Cyrl-RS" dirty="0" smtClean="0"/>
              <a:t>Потребан материјал: папири у боји, блок, дрвене или водене боје, лепак.</a:t>
            </a:r>
          </a:p>
          <a:p>
            <a:r>
              <a:rPr lang="sr-Cyrl-RS" dirty="0" smtClean="0"/>
              <a:t>Покушајте да уз помоћ папирића обликујете омиљено воће или поврће( правите куглице ), затим га лепите на папир и доцртајте лиске, гранчице...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175" y="762000"/>
            <a:ext cx="3090863" cy="5105400"/>
          </a:xfrm>
        </p:spPr>
      </p:pic>
    </p:spTree>
    <p:extLst>
      <p:ext uri="{BB962C8B-B14F-4D97-AF65-F5344CB8AC3E}">
        <p14:creationId xmlns:p14="http://schemas.microsoft.com/office/powerpoint/2010/main" val="10251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440</TotalTime>
  <Words>76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Поврће и воће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46</cp:revision>
  <dcterms:created xsi:type="dcterms:W3CDTF">2017-11-09T19:53:10Z</dcterms:created>
  <dcterms:modified xsi:type="dcterms:W3CDTF">2020-04-24T09:09:22Z</dcterms:modified>
</cp:coreProperties>
</file>