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F63B-D4A6-4002-BD0C-81A7C1F82A7D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512A-B73B-4BB2-919F-4C39E6EE8C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F63B-D4A6-4002-BD0C-81A7C1F82A7D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512A-B73B-4BB2-919F-4C39E6EE8C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F63B-D4A6-4002-BD0C-81A7C1F82A7D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512A-B73B-4BB2-919F-4C39E6EE8C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F63B-D4A6-4002-BD0C-81A7C1F82A7D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512A-B73B-4BB2-919F-4C39E6EE8C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F63B-D4A6-4002-BD0C-81A7C1F82A7D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512A-B73B-4BB2-919F-4C39E6EE8C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F63B-D4A6-4002-BD0C-81A7C1F82A7D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512A-B73B-4BB2-919F-4C39E6EE8C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F63B-D4A6-4002-BD0C-81A7C1F82A7D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512A-B73B-4BB2-919F-4C39E6EE8C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F63B-D4A6-4002-BD0C-81A7C1F82A7D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512A-B73B-4BB2-919F-4C39E6EE8C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F63B-D4A6-4002-BD0C-81A7C1F82A7D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512A-B73B-4BB2-919F-4C39E6EE8C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F63B-D4A6-4002-BD0C-81A7C1F82A7D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512A-B73B-4BB2-919F-4C39E6EE8C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F63B-D4A6-4002-BD0C-81A7C1F82A7D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512A-B73B-4BB2-919F-4C39E6EE8C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EF63B-D4A6-4002-BD0C-81A7C1F82A7D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8512A-B73B-4BB2-919F-4C39E6EE8C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BH0LjFanS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>
            <a:normAutofit/>
          </a:bodyPr>
          <a:lstStyle/>
          <a:p>
            <a:endParaRPr lang="en-US" sz="66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Happy-Easter-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4582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rgbClr val="00B050"/>
                </a:solidFill>
                <a:latin typeface="Comic Sans MS" pitchFamily="66" charset="0"/>
              </a:rPr>
              <a:t>JELLY BEANS</a:t>
            </a:r>
            <a:br>
              <a:rPr lang="sr-Latn-RS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sr-Latn-RS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sr-Latn-RS" sz="3100" dirty="0" smtClean="0">
                <a:solidFill>
                  <a:srgbClr val="00B050"/>
                </a:solidFill>
                <a:latin typeface="Comic Sans MS" pitchFamily="66" charset="0"/>
              </a:rPr>
              <a:t>(ŽELE BOMBONE)</a:t>
            </a:r>
            <a:endParaRPr lang="en-US" sz="31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" name="Content Placeholder 3" descr="5456eb4d-7634-4c19-b663-a2e7df90a9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828800"/>
            <a:ext cx="4572000" cy="4572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00B050"/>
                </a:solidFill>
                <a:latin typeface="Comic Sans MS" pitchFamily="66" charset="0"/>
              </a:rPr>
              <a:t>SPRING </a:t>
            </a:r>
            <a:endParaRPr lang="en-US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" name="Content Placeholder 3" descr="spring-nature-cartoon-background-vector-196676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1910" y="1600200"/>
            <a:ext cx="5008369" cy="4953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dirty="0" smtClean="0"/>
              <a:t>Poslušaj video i ponovi reči: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https://www.youtube.com/watch?v=5BH0LjFanSY</a:t>
            </a:r>
            <a:endParaRPr lang="sr-Latn-RS" dirty="0" smtClean="0"/>
          </a:p>
          <a:p>
            <a:endParaRPr lang="sr-Latn-RS" dirty="0"/>
          </a:p>
          <a:p>
            <a:r>
              <a:rPr lang="sr-Latn-RS" dirty="0" smtClean="0"/>
              <a:t>U svesci nacrtaj svaku sliku i pored nje napiši reč na engleskom i na srpskom jeziku.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6000" dirty="0" smtClean="0">
                <a:solidFill>
                  <a:srgbClr val="00B050"/>
                </a:solidFill>
                <a:latin typeface="Comic Sans MS" pitchFamily="66" charset="0"/>
              </a:rPr>
              <a:t>Happy Easter</a:t>
            </a:r>
            <a:endParaRPr lang="en-US" sz="6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32305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sr-Latn-RS" sz="4800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sr-Latn-RS" sz="4800" dirty="0">
              <a:solidFill>
                <a:srgbClr val="92D05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sr-Latn-RS" sz="4800" dirty="0" smtClean="0">
                <a:solidFill>
                  <a:srgbClr val="92D050"/>
                </a:solidFill>
                <a:latin typeface="Comic Sans MS" pitchFamily="66" charset="0"/>
              </a:rPr>
              <a:t>Srećan Uskrs</a:t>
            </a:r>
            <a:endParaRPr lang="en-US" sz="4800" dirty="0">
              <a:solidFill>
                <a:srgbClr val="92D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00B050"/>
                </a:solidFill>
                <a:latin typeface="Comic Sans MS" pitchFamily="66" charset="0"/>
              </a:rPr>
              <a:t>EASTER EGG</a:t>
            </a:r>
            <a:endParaRPr lang="en-US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" name="Content Placeholder 3" descr="easter-egg-vector-4935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9564" y="1600200"/>
            <a:ext cx="4124871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00B050"/>
                </a:solidFill>
                <a:latin typeface="Comic Sans MS" pitchFamily="66" charset="0"/>
              </a:rPr>
              <a:t>BUNNY</a:t>
            </a:r>
            <a:endParaRPr lang="en-US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" name="Content Placeholder 3" descr="easter-bunny-rabbit-with-easter-eggs-a-sack-of-ful-vector-214793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1752600"/>
            <a:ext cx="3581400" cy="470738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00B050"/>
                </a:solidFill>
                <a:latin typeface="Comic Sans MS" pitchFamily="66" charset="0"/>
              </a:rPr>
              <a:t>CHICK</a:t>
            </a:r>
            <a:endParaRPr lang="en-US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" name="Content Placeholder 3" descr="easter-chick-vector-12192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828800"/>
            <a:ext cx="407476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00B050"/>
                </a:solidFill>
                <a:latin typeface="Comic Sans MS" pitchFamily="66" charset="0"/>
              </a:rPr>
              <a:t>BASKET</a:t>
            </a:r>
            <a:endParaRPr lang="en-US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" name="Content Placeholder 3" descr="easter-basket-with-colorful-eggs-vector-4344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1752600"/>
            <a:ext cx="3819068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00B050"/>
                </a:solidFill>
                <a:latin typeface="Comic Sans MS" pitchFamily="66" charset="0"/>
              </a:rPr>
              <a:t>CHOCOLATE</a:t>
            </a:r>
            <a:endParaRPr lang="en-US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" name="Content Placeholder 3" descr="77180442-NutPraline-Egg-Ic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905000"/>
            <a:ext cx="4525963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00B050"/>
                </a:solidFill>
              </a:rPr>
              <a:t>CARD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Spring-Flowers-and-Eggs-Happy-Easter-Cards_599CE1166_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600200"/>
            <a:ext cx="5562600" cy="5105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00B050"/>
                </a:solidFill>
                <a:latin typeface="Comic Sans MS" pitchFamily="66" charset="0"/>
              </a:rPr>
              <a:t>LILY</a:t>
            </a:r>
            <a:endParaRPr lang="en-US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" name="Content Placeholder 3" descr="Easter-lily-bloom-big-56a586f43df78cf77288b21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828800"/>
            <a:ext cx="6995594" cy="393432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41</Words>
  <Application>Microsoft Office PowerPoint</Application>
  <PresentationFormat>On-screen Show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Happy Easter</vt:lpstr>
      <vt:lpstr>EASTER EGG</vt:lpstr>
      <vt:lpstr>BUNNY</vt:lpstr>
      <vt:lpstr>CHICK</vt:lpstr>
      <vt:lpstr>BASKET</vt:lpstr>
      <vt:lpstr>CHOCOLATE</vt:lpstr>
      <vt:lpstr>CARD</vt:lpstr>
      <vt:lpstr>LILY</vt:lpstr>
      <vt:lpstr>JELLY BEANS  (ŽELE BOMBONE)</vt:lpstr>
      <vt:lpstr>SPRING </vt:lpstr>
      <vt:lpstr>Poslušaj video i ponovi reči: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Srećan Uskrs</dc:title>
  <dc:creator>SanjaS</dc:creator>
  <cp:lastModifiedBy>SanjaS</cp:lastModifiedBy>
  <cp:revision>5</cp:revision>
  <dcterms:created xsi:type="dcterms:W3CDTF">2020-04-06T17:01:21Z</dcterms:created>
  <dcterms:modified xsi:type="dcterms:W3CDTF">2020-04-06T18:34:34Z</dcterms:modified>
</cp:coreProperties>
</file>