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33400"/>
            <a:ext cx="8043672" cy="1609716"/>
          </a:xfrm>
        </p:spPr>
        <p:txBody>
          <a:bodyPr/>
          <a:lstStyle/>
          <a:p>
            <a:r>
              <a:rPr lang="sr-Cyrl-RS" sz="7200" dirty="0" smtClean="0">
                <a:solidFill>
                  <a:schemeClr val="accent1">
                    <a:lumMod val="75000"/>
                  </a:schemeClr>
                </a:solidFill>
              </a:rPr>
              <a:t>АТМОСФЕРА</a:t>
            </a:r>
            <a:endParaRPr lang="en-US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nita\Desktop\prol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9144000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051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Стави руку испред лица и лагано дуни кроз прсте.</a:t>
            </a:r>
          </a:p>
          <a:p>
            <a:pPr>
              <a:buNone/>
            </a:pPr>
            <a:r>
              <a:rPr lang="sr-Cyrl-RS" dirty="0" smtClean="0"/>
              <a:t>Шта осећаш?</a:t>
            </a:r>
          </a:p>
          <a:p>
            <a:pPr>
              <a:buNone/>
            </a:pPr>
            <a:r>
              <a:rPr lang="sr-Cyrl-RS" dirty="0" smtClean="0"/>
              <a:t>Да ли нешто видиш?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Хајдемо заједно...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Шта је ваздух?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Ваздух је оно што осећаш кроз прсте, кад лагано дунеш.</a:t>
            </a:r>
          </a:p>
          <a:p>
            <a:r>
              <a:rPr lang="sr-Cyrl-RS" dirty="0" smtClean="0"/>
              <a:t>Ваздух је невидљив без боје и мириса.</a:t>
            </a:r>
          </a:p>
          <a:p>
            <a:r>
              <a:rPr lang="sr-Cyrl-RS" dirty="0" smtClean="0"/>
              <a:t>Ваздух обавија нашу планету.</a:t>
            </a:r>
            <a:endParaRPr lang="en-US" dirty="0"/>
          </a:p>
        </p:txBody>
      </p:sp>
      <p:pic>
        <p:nvPicPr>
          <p:cNvPr id="2050" name="Picture 2" descr="C:\Users\Anita\Desktop\prol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571876"/>
            <a:ext cx="4429116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0499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r-Cyrl-RS" dirty="0" smtClean="0"/>
              <a:t>АТМОСФЕРА је ваздушни омотач Земље</a:t>
            </a:r>
            <a:r>
              <a:rPr lang="sr-Cyrl-RS" dirty="0" smtClean="0"/>
              <a:t>.</a:t>
            </a:r>
            <a:endParaRPr lang="sr-Latn-RS" dirty="0" smtClean="0"/>
          </a:p>
          <a:p>
            <a:r>
              <a:rPr lang="sr-Cyrl-RS" dirty="0" smtClean="0"/>
              <a:t>Ваздух је смеша гасова.</a:t>
            </a:r>
          </a:p>
          <a:p>
            <a:r>
              <a:rPr lang="sr-Cyrl-RS" dirty="0" smtClean="0"/>
              <a:t>У ваздуху има највише азота и кисеоника.</a:t>
            </a:r>
          </a:p>
          <a:p>
            <a:r>
              <a:rPr lang="sr-Cyrl-RS" dirty="0" smtClean="0"/>
              <a:t>Сунчево зрачење греје површину Земље која отпушта топлоту и греје ваздух.</a:t>
            </a:r>
          </a:p>
          <a:p>
            <a:r>
              <a:rPr lang="sr-Cyrl-RS" dirty="0" smtClean="0"/>
              <a:t> </a:t>
            </a: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ШТА ЈЕ АТМОСФЕРА?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Видиш ли ваздух?</a:t>
            </a:r>
          </a:p>
          <a:p>
            <a:r>
              <a:rPr lang="sr-Cyrl-RS" dirty="0" smtClean="0"/>
              <a:t>Чега има највише у ваздуху</a:t>
            </a:r>
            <a:r>
              <a:rPr lang="sr-Cyrl-RS" dirty="0" smtClean="0"/>
              <a:t>?</a:t>
            </a:r>
            <a:endParaRPr lang="sr-Cyrl-RS" dirty="0" smtClean="0"/>
          </a:p>
          <a:p>
            <a:r>
              <a:rPr lang="sr-Cyrl-RS" dirty="0" smtClean="0"/>
              <a:t>Шта је АТМОСФЕРА?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txBody>
          <a:bodyPr/>
          <a:lstStyle/>
          <a:p>
            <a:r>
              <a:rPr lang="sr-Cyrl-RS" dirty="0" smtClean="0">
                <a:solidFill>
                  <a:srgbClr val="FF0000"/>
                </a:solidFill>
              </a:rPr>
              <a:t>ОДГОВОРИ НА ПИТАЊА</a:t>
            </a:r>
            <a:r>
              <a:rPr lang="sr-Cyrl-R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246</TotalTime>
  <Words>108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АТМОСФЕРА</vt:lpstr>
      <vt:lpstr>  Хајдемо заједно...</vt:lpstr>
      <vt:lpstr>  Шта је ваздух?</vt:lpstr>
      <vt:lpstr>  ШТА ЈЕ АТМОСФЕРА?</vt:lpstr>
      <vt:lpstr>ОДГОВОРИ НА ПИТАЊА: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10</cp:revision>
  <dcterms:created xsi:type="dcterms:W3CDTF">2019-10-27T11:29:15Z</dcterms:created>
  <dcterms:modified xsi:type="dcterms:W3CDTF">2020-04-20T23:00:03Z</dcterms:modified>
</cp:coreProperties>
</file>