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Осликавање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Сви знамо колико је воће важно да се једе. Да ли јабуке увек морају да буду црвене и зелене?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На цртежу могу да буду разних боја.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Покушајте да се играте са бојама и да ваш рад буде што веселији.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Које су то основне боје? Жута, црвена и плава. Поред ових основних покушајте да направите изведене боје.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Помешајте црвену и жуту, плаву и жуту и плаву и црвену.</a:t>
            </a:r>
          </a:p>
          <a:p>
            <a:r>
              <a:rPr lang="sr-Cyrl-RS" smtClean="0">
                <a:solidFill>
                  <a:srgbClr val="C00000"/>
                </a:solidFill>
              </a:rPr>
              <a:t>Уз помоћ јабука, блока и темпера на листу отискујте основне и изведене боје.</a:t>
            </a:r>
            <a:endParaRPr lang="sr-Cyrl-RS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979487"/>
            <a:ext cx="4625975" cy="4625975"/>
          </a:xfrm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525</TotalTime>
  <Words>93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Осликавање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58</cp:revision>
  <dcterms:created xsi:type="dcterms:W3CDTF">2017-11-09T19:53:10Z</dcterms:created>
  <dcterms:modified xsi:type="dcterms:W3CDTF">2020-04-15T08:36:18Z</dcterms:modified>
</cp:coreProperties>
</file>