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3" r:id="rId1"/>
  </p:sldMasterIdLst>
  <p:notesMasterIdLst>
    <p:notesMasterId r:id="rId3"/>
  </p:notesMasterIdLst>
  <p:sldIdLst>
    <p:sldId id="28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042FD-F594-4979-A842-9A4D2A197814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21329-4F3E-4CE3-8089-713217156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3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827A7EA-6BF8-4BCC-87D7-F8297DC30CBE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solidFill>
                  <a:srgbClr val="C00000"/>
                </a:solidFill>
              </a:rPr>
              <a:t>Осликавање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" name="Text Placeholder 29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sr-Cyrl-RS" dirty="0" smtClean="0">
                <a:solidFill>
                  <a:srgbClr val="C00000"/>
                </a:solidFill>
              </a:rPr>
              <a:t>Сви знамо колико је воће важно да се једе. Да ли јабуке увек морају да буду црвене и зелене?</a:t>
            </a:r>
          </a:p>
          <a:p>
            <a:r>
              <a:rPr lang="sr-Cyrl-RS" dirty="0" smtClean="0">
                <a:solidFill>
                  <a:srgbClr val="C00000"/>
                </a:solidFill>
              </a:rPr>
              <a:t>На цртежу могу да буду разних боја.</a:t>
            </a:r>
          </a:p>
          <a:p>
            <a:r>
              <a:rPr lang="sr-Cyrl-RS" dirty="0" smtClean="0">
                <a:solidFill>
                  <a:srgbClr val="C00000"/>
                </a:solidFill>
              </a:rPr>
              <a:t>Покушајте да се играте са бојама и да ваш рад буде што веселији.</a:t>
            </a:r>
          </a:p>
          <a:p>
            <a:r>
              <a:rPr lang="sr-Cyrl-RS" dirty="0" smtClean="0">
                <a:solidFill>
                  <a:srgbClr val="C00000"/>
                </a:solidFill>
              </a:rPr>
              <a:t>Које су то основне боје? Жута, црвена и плава. Поред ових основних покушајте да направите изведене боје.</a:t>
            </a:r>
          </a:p>
          <a:p>
            <a:r>
              <a:rPr lang="sr-Cyrl-RS" dirty="0" smtClean="0">
                <a:solidFill>
                  <a:srgbClr val="C00000"/>
                </a:solidFill>
              </a:rPr>
              <a:t>Помешајте црвену и жуту, плаву и жуту и плаву и црвену.</a:t>
            </a:r>
          </a:p>
          <a:p>
            <a:r>
              <a:rPr lang="sr-Cyrl-RS" smtClean="0">
                <a:solidFill>
                  <a:srgbClr val="C00000"/>
                </a:solidFill>
              </a:rPr>
              <a:t>Уз помоћ јабука, блока и темпера на листу отискујте основне и изведене боје.</a:t>
            </a:r>
            <a:endParaRPr lang="sr-Cyrl-RS" dirty="0" smtClean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505200"/>
            <a:ext cx="15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979487"/>
            <a:ext cx="4625975" cy="4625975"/>
          </a:xfrm>
        </p:spPr>
      </p:pic>
    </p:spTree>
    <p:extLst>
      <p:ext uri="{BB962C8B-B14F-4D97-AF65-F5344CB8AC3E}">
        <p14:creationId xmlns:p14="http://schemas.microsoft.com/office/powerpoint/2010/main" val="115095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525</TotalTime>
  <Words>93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Осликавање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Vinsent Vilem van Gog</dc:title>
  <dc:creator>Korisnik</dc:creator>
  <cp:lastModifiedBy>Guglici</cp:lastModifiedBy>
  <cp:revision>58</cp:revision>
  <dcterms:created xsi:type="dcterms:W3CDTF">2017-11-09T19:53:10Z</dcterms:created>
  <dcterms:modified xsi:type="dcterms:W3CDTF">2020-04-15T08:36:18Z</dcterms:modified>
</cp:coreProperties>
</file>