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C00000"/>
                </a:solidFill>
              </a:rPr>
              <a:t>T</a:t>
            </a:r>
            <a:r>
              <a:rPr lang="sr-Cyrl-RS" dirty="0" smtClean="0">
                <a:solidFill>
                  <a:srgbClr val="C00000"/>
                </a:solidFill>
              </a:rPr>
              <a:t>АЧКИЦЕ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Потребан материјал: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Водене боје, блок,обична оловка и штапићи за уши.</a:t>
            </a:r>
          </a:p>
          <a:p>
            <a:endParaRPr lang="sr-Cyrl-RS" dirty="0" smtClean="0">
              <a:solidFill>
                <a:srgbClr val="C00000"/>
              </a:solidFill>
            </a:endParaRPr>
          </a:p>
          <a:p>
            <a:r>
              <a:rPr lang="sr-Cyrl-RS" dirty="0" smtClean="0">
                <a:solidFill>
                  <a:srgbClr val="C00000"/>
                </a:solidFill>
              </a:rPr>
              <a:t>Покушај самостално да нацрташ неки облик, фигуру или предмет обичном оловком.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Онда се играј са бојама тако што ћеш фигуру коју си нацртао да бојиш ( тачкаш) штапићима за уши.</a:t>
            </a:r>
          </a:p>
          <a:p>
            <a:r>
              <a:rPr lang="sr-Cyrl-RS" smtClean="0">
                <a:solidFill>
                  <a:srgbClr val="C00000"/>
                </a:solidFill>
              </a:rPr>
              <a:t>Ако ти понестаје идеја можеш да нацрташ неки пролећни мотив.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87" y="1042475"/>
            <a:ext cx="4500000" cy="4500000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052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9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511</TotalTime>
  <Words>60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TАЧКИЦЕ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55</cp:revision>
  <dcterms:created xsi:type="dcterms:W3CDTF">2017-11-09T19:53:10Z</dcterms:created>
  <dcterms:modified xsi:type="dcterms:W3CDTF">2020-04-15T08:21:43Z</dcterms:modified>
</cp:coreProperties>
</file>