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3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042FD-F594-4979-A842-9A4D2A197814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F21329-4F3E-4CE3-8089-7132171562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3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827A7EA-6BF8-4BCC-87D7-F8297DC30CBE}" type="datetimeFigureOut">
              <a:rPr lang="en-US" smtClean="0"/>
              <a:t>15-Apr-20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C126418-67A7-444C-A2AD-FC483376F8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Чаробни осмех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0" name="Text Placeholder 29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C00000"/>
                </a:solidFill>
              </a:rPr>
              <a:t>Потребан материјал:</a:t>
            </a:r>
          </a:p>
          <a:p>
            <a:r>
              <a:rPr lang="sr-Cyrl-RS" dirty="0" smtClean="0">
                <a:solidFill>
                  <a:srgbClr val="C00000"/>
                </a:solidFill>
              </a:rPr>
              <a:t>Блок, лепак, пасуљ, дрвене боје и фломастери.</a:t>
            </a:r>
          </a:p>
          <a:p>
            <a:endParaRPr lang="sr-Cyrl-RS" dirty="0" smtClean="0">
              <a:solidFill>
                <a:srgbClr val="C00000"/>
              </a:solidFill>
            </a:endParaRPr>
          </a:p>
          <a:p>
            <a:r>
              <a:rPr lang="sr-Cyrl-RS" dirty="0" smtClean="0">
                <a:solidFill>
                  <a:srgbClr val="C00000"/>
                </a:solidFill>
              </a:rPr>
              <a:t>Размисли како долазимо до савршеног осмеха и која то храна квари зубе?</a:t>
            </a:r>
          </a:p>
          <a:p>
            <a:endParaRPr lang="sr-Cyrl-RS" dirty="0" smtClean="0">
              <a:solidFill>
                <a:srgbClr val="C00000"/>
              </a:solidFill>
            </a:endParaRPr>
          </a:p>
          <a:p>
            <a:r>
              <a:rPr lang="sr-Cyrl-RS" dirty="0" smtClean="0">
                <a:solidFill>
                  <a:srgbClr val="C00000"/>
                </a:solidFill>
              </a:rPr>
              <a:t>Уз помоћ боја и пасуља покажи како изгледају зубићи који се редовно перу, а како зубићи који </a:t>
            </a:r>
            <a:r>
              <a:rPr lang="sr-Cyrl-RS" smtClean="0">
                <a:solidFill>
                  <a:srgbClr val="C00000"/>
                </a:solidFill>
              </a:rPr>
              <a:t>једу много слаткиша</a:t>
            </a:r>
            <a:r>
              <a:rPr lang="sr-Cyrl-RS" dirty="0" smtClean="0">
                <a:solidFill>
                  <a:srgbClr val="C00000"/>
                </a:solidFill>
              </a:rPr>
              <a:t>.</a:t>
            </a:r>
            <a:endParaRPr lang="sr-Cyrl-RS" dirty="0" smtClean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33528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505200"/>
            <a:ext cx="15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1925" y="1230312"/>
            <a:ext cx="3286125" cy="4124325"/>
          </a:xfrm>
        </p:spPr>
      </p:pic>
    </p:spTree>
    <p:extLst>
      <p:ext uri="{BB962C8B-B14F-4D97-AF65-F5344CB8AC3E}">
        <p14:creationId xmlns:p14="http://schemas.microsoft.com/office/powerpoint/2010/main" val="115095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520</TotalTime>
  <Words>51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Чаробни осмех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Vinsent Vilem van Gog</dc:title>
  <dc:creator>Korisnik</dc:creator>
  <cp:lastModifiedBy>Guglici</cp:lastModifiedBy>
  <cp:revision>57</cp:revision>
  <dcterms:created xsi:type="dcterms:W3CDTF">2017-11-09T19:53:10Z</dcterms:created>
  <dcterms:modified xsi:type="dcterms:W3CDTF">2020-04-15T08:31:21Z</dcterms:modified>
</cp:coreProperties>
</file>