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3" r:id="rId1"/>
  </p:sldMasterIdLst>
  <p:notesMasterIdLst>
    <p:notesMasterId r:id="rId3"/>
  </p:notesMasterIdLst>
  <p:sldIdLst>
    <p:sldId id="28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042FD-F594-4979-A842-9A4D2A197814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21329-4F3E-4CE3-8089-713217156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3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57" r:id="rId4"/>
    <p:sldLayoutId id="2147483958" r:id="rId5"/>
    <p:sldLayoutId id="2147483959" r:id="rId6"/>
    <p:sldLayoutId id="2147483960" r:id="rId7"/>
    <p:sldLayoutId id="2147483961" r:id="rId8"/>
    <p:sldLayoutId id="2147483962" r:id="rId9"/>
    <p:sldLayoutId id="2147483963" r:id="rId10"/>
    <p:sldLayoutId id="2147483964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solidFill>
                  <a:srgbClr val="C00000"/>
                </a:solidFill>
              </a:rPr>
              <a:t>Вируси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0" name="Text Placeholder 29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sr-Cyrl-RS" dirty="0" smtClean="0">
                <a:solidFill>
                  <a:srgbClr val="C00000"/>
                </a:solidFill>
              </a:rPr>
              <a:t>Налазимо се у периоду у ком се често спомињу </a:t>
            </a:r>
            <a:r>
              <a:rPr lang="sr-Cyrl-RS" smtClean="0">
                <a:solidFill>
                  <a:srgbClr val="C00000"/>
                </a:solidFill>
              </a:rPr>
              <a:t>вируси.</a:t>
            </a:r>
          </a:p>
          <a:p>
            <a:endParaRPr lang="sr-Cyrl-RS" dirty="0" smtClean="0">
              <a:solidFill>
                <a:srgbClr val="C00000"/>
              </a:solidFill>
            </a:endParaRPr>
          </a:p>
          <a:p>
            <a:r>
              <a:rPr lang="sr-Cyrl-RS" dirty="0" smtClean="0">
                <a:solidFill>
                  <a:srgbClr val="C00000"/>
                </a:solidFill>
              </a:rPr>
              <a:t>Да ли сте некада замислили како тај вирус изгледа?</a:t>
            </a:r>
          </a:p>
          <a:p>
            <a:r>
              <a:rPr lang="sr-Cyrl-RS" dirty="0" smtClean="0">
                <a:solidFill>
                  <a:srgbClr val="C00000"/>
                </a:solidFill>
              </a:rPr>
              <a:t>Покушајте да илуструјете вирус и начин на који спречавате његово ширење.</a:t>
            </a:r>
          </a:p>
          <a:p>
            <a:endParaRPr lang="sr-Cyrl-RS" dirty="0" smtClean="0">
              <a:solidFill>
                <a:srgbClr val="C00000"/>
              </a:solidFill>
            </a:endParaRPr>
          </a:p>
          <a:p>
            <a:r>
              <a:rPr lang="sr-Cyrl-RS" dirty="0" smtClean="0">
                <a:solidFill>
                  <a:srgbClr val="C00000"/>
                </a:solidFill>
              </a:rPr>
              <a:t>Потребан материјал :</a:t>
            </a:r>
          </a:p>
          <a:p>
            <a:r>
              <a:rPr lang="sr-Cyrl-RS" dirty="0" smtClean="0">
                <a:solidFill>
                  <a:srgbClr val="C00000"/>
                </a:solidFill>
              </a:rPr>
              <a:t>Блок, лепак, украсне траке и боје.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352800"/>
            <a:ext cx="15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505200"/>
            <a:ext cx="15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298" y="930275"/>
            <a:ext cx="3413379" cy="4724400"/>
          </a:xfrm>
        </p:spPr>
      </p:pic>
    </p:spTree>
    <p:extLst>
      <p:ext uri="{BB962C8B-B14F-4D97-AF65-F5344CB8AC3E}">
        <p14:creationId xmlns:p14="http://schemas.microsoft.com/office/powerpoint/2010/main" val="115095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515</TotalTime>
  <Words>46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Aspect</vt:lpstr>
      <vt:lpstr>Вируси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Vinsent Vilem van Gog</dc:title>
  <dc:creator>Korisnik</dc:creator>
  <cp:lastModifiedBy>Guglici</cp:lastModifiedBy>
  <cp:revision>56</cp:revision>
  <dcterms:created xsi:type="dcterms:W3CDTF">2017-11-09T19:53:10Z</dcterms:created>
  <dcterms:modified xsi:type="dcterms:W3CDTF">2020-04-15T08:25:37Z</dcterms:modified>
</cp:coreProperties>
</file>