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0B15-F033-41CC-8027-700800ECB16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F860-BE4A-4ECF-9734-004D8837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26" y="3284984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Биологија за 5.разред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r>
              <a:rPr lang="sr-Cyrl-BA" sz="3600" dirty="0" smtClean="0">
                <a:solidFill>
                  <a:schemeClr val="tx1"/>
                </a:solidFill>
              </a:rPr>
              <a:t>Животна заједница на копну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sr-Cyrl-BA" sz="3600" dirty="0">
                <a:solidFill>
                  <a:schemeClr val="tx1"/>
                </a:solidFill>
              </a:rPr>
              <a:t>Ж</a:t>
            </a:r>
            <a:r>
              <a:rPr lang="sr-Cyrl-BA" sz="3600" dirty="0" smtClean="0">
                <a:solidFill>
                  <a:schemeClr val="tx1"/>
                </a:solidFill>
              </a:rPr>
              <a:t>ивот </a:t>
            </a:r>
            <a:r>
              <a:rPr lang="sr-Cyrl-BA" sz="3600" dirty="0" smtClean="0">
                <a:solidFill>
                  <a:schemeClr val="tx1"/>
                </a:solidFill>
              </a:rPr>
              <a:t>на ливади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0405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7"/>
            <a:ext cx="4038600" cy="3888431"/>
          </a:xfrm>
        </p:spPr>
        <p:txBody>
          <a:bodyPr/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Ливаде и пашњаци </a:t>
            </a:r>
            <a:r>
              <a:rPr lang="sr-Cyrl-BA" sz="2400" dirty="0" smtClean="0"/>
              <a:t>су животне заједнице трава и других зељастих биљака,ситних животиња и понеке дрвенасте биљке. Ливадско земљиште је плодно. Има доста светлости ,топлоте и влаге.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970412" cy="30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Посматрај слику!</a:t>
            </a:r>
            <a:br>
              <a:rPr lang="sr-Cyrl-BA" sz="3600" dirty="0" smtClean="0">
                <a:solidFill>
                  <a:srgbClr val="FF0000"/>
                </a:solidFill>
              </a:rPr>
            </a:br>
            <a:r>
              <a:rPr lang="sr-Cyrl-BA" sz="3600" dirty="0" smtClean="0">
                <a:solidFill>
                  <a:srgbClr val="FF0000"/>
                </a:solidFill>
              </a:rPr>
              <a:t>Да ли уочаваш ливаду или шуму?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 smtClean="0"/>
              <a:t> Која животиња  „пасе</a:t>
            </a:r>
            <a:r>
              <a:rPr lang="en-US" dirty="0" smtClean="0"/>
              <a:t>”</a:t>
            </a:r>
            <a:r>
              <a:rPr lang="sr-Cyrl-BA" dirty="0" smtClean="0"/>
              <a:t> траву?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776" y="2132856"/>
            <a:ext cx="2160240" cy="460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dirty="0" smtClean="0"/>
              <a:t>БРАВО!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56084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105400" y="1823886"/>
            <a:ext cx="4038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dirty="0" smtClean="0"/>
              <a:t>БРАВО! То је тачан одговор!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На ливадама </a:t>
            </a:r>
            <a:r>
              <a:rPr lang="sr-Cyrl-BA" dirty="0" smtClean="0"/>
              <a:t>има разних  животиња и биљака (лековите биљке).</a:t>
            </a:r>
          </a:p>
          <a:p>
            <a:endParaRPr lang="sr-Cyrl-BA" dirty="0" smtClean="0"/>
          </a:p>
          <a:p>
            <a:r>
              <a:rPr lang="sr-Cyrl-BA" dirty="0" smtClean="0">
                <a:solidFill>
                  <a:srgbClr val="FF0000"/>
                </a:solidFill>
              </a:rPr>
              <a:t>Животиње:</a:t>
            </a:r>
            <a:r>
              <a:rPr lang="sr-Cyrl-BA" dirty="0" smtClean="0"/>
              <a:t> бубамара,лептир, пчела,скакавац,јастребац,фазан,мрави,миш,гуштери,змије...</a:t>
            </a:r>
          </a:p>
          <a:p>
            <a:endParaRPr lang="sr-Cyrl-BA" dirty="0" smtClean="0"/>
          </a:p>
          <a:p>
            <a:r>
              <a:rPr lang="sr-Cyrl-BA" dirty="0" smtClean="0">
                <a:solidFill>
                  <a:srgbClr val="FF0000"/>
                </a:solidFill>
              </a:rPr>
              <a:t>Биљке: </a:t>
            </a:r>
            <a:r>
              <a:rPr lang="sr-Cyrl-BA" dirty="0" smtClean="0"/>
              <a:t>маслачак,булка,љутић,црвена и бела детелина,попино прасе,чичак...</a:t>
            </a:r>
          </a:p>
        </p:txBody>
      </p:sp>
    </p:spTree>
    <p:extLst>
      <p:ext uri="{BB962C8B-B14F-4D97-AF65-F5344CB8AC3E}">
        <p14:creationId xmlns:p14="http://schemas.microsoft.com/office/powerpoint/2010/main" val="5106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806" y="2636912"/>
            <a:ext cx="7772400" cy="566956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Маслачак</a:t>
            </a:r>
            <a:r>
              <a:rPr lang="sr-Cyrl-BA" sz="2000" dirty="0" smtClean="0"/>
              <a:t>                           </a:t>
            </a:r>
            <a:r>
              <a:rPr lang="sr-Cyrl-BA" sz="2800" dirty="0" smtClean="0"/>
              <a:t>    Булка                  Љутић                              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496" y="6309320"/>
            <a:ext cx="8748504" cy="441771"/>
          </a:xfrm>
        </p:spPr>
        <p:txBody>
          <a:bodyPr>
            <a:normAutofit fontScale="92500" lnSpcReduction="20000"/>
          </a:bodyPr>
          <a:lstStyle/>
          <a:p>
            <a:r>
              <a:rPr lang="sr-Cyrl-BA" sz="2800" b="1" dirty="0" smtClean="0">
                <a:latin typeface="+mj-lt"/>
              </a:rPr>
              <a:t>Попино прасе                      Чичак                   Црвена детелина</a:t>
            </a:r>
            <a:r>
              <a:rPr lang="sr-Cyrl-BA" sz="2000" dirty="0" smtClean="0">
                <a:latin typeface="+mj-lt"/>
              </a:rPr>
              <a:t>    </a:t>
            </a:r>
            <a:endParaRPr lang="en-US" sz="20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94" y="257413"/>
            <a:ext cx="2483650" cy="24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6" y="3428998"/>
            <a:ext cx="2592328" cy="2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50" y="3428997"/>
            <a:ext cx="2657475" cy="25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8998"/>
            <a:ext cx="2499236" cy="2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9" y="257413"/>
            <a:ext cx="2717266" cy="24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136904" cy="611783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Мрави                                             миш                                          змија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8157" y="2780928"/>
            <a:ext cx="7772400" cy="420067"/>
          </a:xfrm>
        </p:spPr>
        <p:txBody>
          <a:bodyPr/>
          <a:lstStyle/>
          <a:p>
            <a:r>
              <a:rPr lang="sr-Cyrl-BA" b="1" dirty="0" smtClean="0"/>
              <a:t>ФАЗАН                                        ЛЕПТИР                              </a:t>
            </a:r>
            <a:r>
              <a:rPr lang="sr-Cyrl-BA" b="1" dirty="0" smtClean="0"/>
              <a:t>БУБАМАРА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664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1213"/>
            <a:ext cx="2376264" cy="222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213"/>
            <a:ext cx="2808312" cy="222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9523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76" y="3501009"/>
            <a:ext cx="23866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9"/>
            <a:ext cx="2664296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sr-Cyrl-BA" sz="3100" dirty="0" smtClean="0">
                <a:solidFill>
                  <a:srgbClr val="FF0000"/>
                </a:solidFill>
              </a:rPr>
              <a:t>За домаћи:</a:t>
            </a:r>
            <a:r>
              <a:rPr lang="sr-Cyrl-BA" sz="3100" dirty="0" smtClean="0"/>
              <a:t/>
            </a:r>
            <a:br>
              <a:rPr lang="sr-Cyrl-BA" sz="3100" dirty="0" smtClean="0"/>
            </a:br>
            <a:r>
              <a:rPr lang="sr-Cyrl-BA" sz="3100" dirty="0" smtClean="0"/>
              <a:t>- </a:t>
            </a:r>
            <a:r>
              <a:rPr lang="sr-Cyrl-BA" sz="2700" dirty="0" smtClean="0"/>
              <a:t>Написати у ваше свеске</a:t>
            </a:r>
            <a:r>
              <a:rPr lang="sr-Cyrl-BA" sz="2700" dirty="0"/>
              <a:t> </a:t>
            </a:r>
            <a:r>
              <a:rPr lang="sr-Cyrl-BA" sz="2700" dirty="0" smtClean="0"/>
              <a:t>биљке и животиње које живе  на ливади.</a:t>
            </a:r>
            <a:br>
              <a:rPr lang="sr-Cyrl-BA" sz="2700" dirty="0" smtClean="0"/>
            </a:br>
            <a:r>
              <a:rPr lang="sr-Cyrl-BA" sz="2700" smtClean="0"/>
              <a:t>-</a:t>
            </a:r>
            <a:r>
              <a:rPr lang="sr-Cyrl-BA" sz="2700" smtClean="0"/>
              <a:t> </a:t>
            </a:r>
            <a:r>
              <a:rPr lang="sr-Cyrl-BA" sz="2700" dirty="0" smtClean="0"/>
              <a:t>Размисли зашто су човеку потребне ливаде и пашњаци?</a:t>
            </a:r>
            <a:r>
              <a:rPr lang="sr-Cyrl-BA" sz="2700" dirty="0" smtClean="0"/>
              <a:t/>
            </a:r>
            <a:br>
              <a:rPr lang="sr-Cyrl-BA" sz="2700" dirty="0" smtClean="0"/>
            </a:br>
            <a:r>
              <a:rPr lang="sr-Cyrl-BA" sz="2700" dirty="0" smtClean="0"/>
              <a:t>-</a:t>
            </a:r>
            <a:r>
              <a:rPr lang="sr-Cyrl-BA" sz="2700" dirty="0" smtClean="0"/>
              <a:t>Неко од вас може да нацрта шумску животињу и обоји.</a:t>
            </a:r>
            <a:br>
              <a:rPr lang="sr-Cyrl-BA" sz="2700" dirty="0" smtClean="0"/>
            </a:br>
            <a:r>
              <a:rPr lang="sr-Cyrl-BA" sz="2700" dirty="0" smtClean="0"/>
              <a:t>                                                         </a:t>
            </a:r>
            <a:br>
              <a:rPr lang="sr-Cyrl-BA" sz="2700" dirty="0" smtClean="0"/>
            </a:br>
            <a:r>
              <a:rPr lang="sr-Cyrl-BA" sz="2700" dirty="0"/>
              <a:t> </a:t>
            </a:r>
            <a:r>
              <a:rPr lang="sr-Cyrl-BA" sz="2700" dirty="0" smtClean="0"/>
              <a:t>                                                                             Срећно!</a:t>
            </a: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> </a:t>
            </a:r>
            <a:r>
              <a:rPr lang="sr-Cyrl-BA" sz="2800" dirty="0" smtClean="0"/>
              <a:t>   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103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Биологија за 5.разред</vt:lpstr>
      <vt:lpstr>PowerPoint Presentation</vt:lpstr>
      <vt:lpstr>Посматрај слику! Да ли уочаваш ливаду или шуму?</vt:lpstr>
      <vt:lpstr>PowerPoint Presentation</vt:lpstr>
      <vt:lpstr>Маслачак                               Булка                  Љутић                              </vt:lpstr>
      <vt:lpstr>Мрави                                             миш                                          змија</vt:lpstr>
      <vt:lpstr>За домаћи: - Написати у ваше свеске биљке и животиње које живе  на ливади. - Размисли зашто су човеку потребне ливаде и пашњаци? -Неко од вас може да нацрта шумску животињу и обоји.                                                                                                                                         Срећно!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Биологија за 5.разред</dc:title>
  <dc:creator>Desanka</dc:creator>
  <cp:lastModifiedBy>Desanka</cp:lastModifiedBy>
  <cp:revision>31</cp:revision>
  <dcterms:created xsi:type="dcterms:W3CDTF">2020-03-20T12:02:30Z</dcterms:created>
  <dcterms:modified xsi:type="dcterms:W3CDTF">2020-03-20T17:18:23Z</dcterms:modified>
</cp:coreProperties>
</file>