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5" r:id="rId5"/>
    <p:sldId id="262" r:id="rId6"/>
    <p:sldId id="264" r:id="rId7"/>
    <p:sldId id="266" r:id="rId8"/>
    <p:sldId id="259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1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26" y="3284984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Биологија за 5.разред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/>
          <a:lstStyle/>
          <a:p>
            <a:r>
              <a:rPr lang="sr-Cyrl-BA" sz="3600" dirty="0" smtClean="0">
                <a:solidFill>
                  <a:schemeClr val="tx1"/>
                </a:solidFill>
              </a:rPr>
              <a:t>Животна заједница на копну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sr-Cyrl-BA" sz="3600" dirty="0">
                <a:solidFill>
                  <a:schemeClr val="tx1"/>
                </a:solidFill>
              </a:rPr>
              <a:t>Ж</a:t>
            </a:r>
            <a:r>
              <a:rPr lang="sr-Cyrl-BA" sz="3600" dirty="0" smtClean="0">
                <a:solidFill>
                  <a:schemeClr val="tx1"/>
                </a:solidFill>
              </a:rPr>
              <a:t>ивот у шуми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8884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Ко живи на копну и каква је то животна заједница?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sr-Cyrl-BA" dirty="0" smtClean="0"/>
              <a:t>Живот на копну су </a:t>
            </a:r>
            <a:r>
              <a:rPr lang="sr-Cyrl-BA" dirty="0">
                <a:solidFill>
                  <a:prstClr val="black"/>
                </a:solidFill>
              </a:rPr>
              <a:t>ливаде </a:t>
            </a:r>
            <a:r>
              <a:rPr lang="sr-Cyrl-BA" dirty="0" smtClean="0">
                <a:solidFill>
                  <a:prstClr val="black"/>
                </a:solidFill>
              </a:rPr>
              <a:t>,</a:t>
            </a:r>
            <a:r>
              <a:rPr lang="sr-Cyrl-BA" dirty="0" smtClean="0"/>
              <a:t>шуме и пашњаци. </a:t>
            </a:r>
          </a:p>
          <a:p>
            <a:endParaRPr lang="sr-Cyrl-BA" dirty="0" smtClean="0"/>
          </a:p>
          <a:p>
            <a:endParaRPr lang="sr-Cyrl-BA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8083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37626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438360" cy="25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7"/>
            <a:ext cx="7772400" cy="1008111"/>
          </a:xfrm>
        </p:spPr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Зашто су важне шуме?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7416824" cy="1752600"/>
          </a:xfrm>
        </p:spPr>
        <p:txBody>
          <a:bodyPr>
            <a:normAutofit/>
          </a:bodyPr>
          <a:lstStyle/>
          <a:p>
            <a:pPr lvl="3"/>
            <a:r>
              <a:rPr lang="sr-Cyrl-BA" dirty="0" smtClean="0">
                <a:solidFill>
                  <a:srgbClr val="00B050"/>
                </a:solidFill>
              </a:rPr>
              <a:t>ШУМЕ СУ ПЛУЋА НАШЕ ПЛАНЕТЕ. ШТО ВИШЕ ДРВЕЋА,ТО ЋЕ НАМ ВАЗДУХ БИТИ ЧИСТИЈИ. ШУМЕ ПОСТОЈЕ ДА БИ ДИВЉЕ ЖИВОТИЊЕ СЛОБОДНО ЖИВЕЛЕ.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1014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3311301" cy="5505475"/>
          </a:xfrm>
        </p:spPr>
        <p:txBody>
          <a:bodyPr/>
          <a:lstStyle/>
          <a:p>
            <a:r>
              <a:rPr lang="sr-Cyrl-BA" sz="3200" dirty="0" smtClean="0">
                <a:solidFill>
                  <a:srgbClr val="FF0000"/>
                </a:solidFill>
              </a:rPr>
              <a:t>У шуми </a:t>
            </a:r>
            <a:r>
              <a:rPr lang="sr-Cyrl-BA" dirty="0" smtClean="0"/>
              <a:t>има доста дивљих животиња и биљака.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14"/>
            <a:ext cx="4304945" cy="29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3"/>
            <a:ext cx="3744416" cy="34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09634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3" y="452397"/>
            <a:ext cx="8229600" cy="6000939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Шума је</a:t>
            </a:r>
            <a:r>
              <a:rPr lang="sr-Cyrl-BA" sz="2800" dirty="0" smtClean="0"/>
              <a:t>  животна заједница многобројних животиња и биљака. </a:t>
            </a:r>
          </a:p>
          <a:p>
            <a:pPr marL="0" indent="0">
              <a:buNone/>
            </a:pPr>
            <a:r>
              <a:rPr lang="sr-Cyrl-BA" sz="2800" dirty="0" smtClean="0"/>
              <a:t> </a:t>
            </a:r>
          </a:p>
          <a:p>
            <a:r>
              <a:rPr lang="sr-Cyrl-BA" sz="2800" dirty="0" smtClean="0">
                <a:solidFill>
                  <a:srgbClr val="FF0000"/>
                </a:solidFill>
              </a:rPr>
              <a:t>Животиње у шуми </a:t>
            </a:r>
            <a:r>
              <a:rPr lang="sr-Cyrl-BA" sz="2800" dirty="0" smtClean="0"/>
              <a:t>имају дом,скровиште ,место где се хране,дишу,добијају своје младунце. Оне  се  слободно крећу и саме се старају о себи.</a:t>
            </a:r>
          </a:p>
          <a:p>
            <a:endParaRPr lang="sr-Cyrl-BA" sz="2800" dirty="0" smtClean="0"/>
          </a:p>
          <a:p>
            <a:r>
              <a:rPr lang="sr-Cyrl-BA" sz="2800" dirty="0" smtClean="0">
                <a:solidFill>
                  <a:srgbClr val="FF0000"/>
                </a:solidFill>
              </a:rPr>
              <a:t>Животиње</a:t>
            </a:r>
            <a:r>
              <a:rPr lang="sr-Cyrl-BA" sz="2800" dirty="0" smtClean="0"/>
              <a:t>: медвед,јелен,лисица,вук, зец и птице као што је сова,кос,детлић...</a:t>
            </a:r>
          </a:p>
          <a:p>
            <a:endParaRPr lang="sr-Cyrl-BA" sz="2800" dirty="0" smtClean="0"/>
          </a:p>
          <a:p>
            <a:r>
              <a:rPr lang="sr-Cyrl-BA" sz="2800" dirty="0" smtClean="0">
                <a:solidFill>
                  <a:srgbClr val="FF0000"/>
                </a:solidFill>
              </a:rPr>
              <a:t>Биљке</a:t>
            </a:r>
            <a:r>
              <a:rPr lang="sr-Cyrl-BA" sz="2800" dirty="0" smtClean="0"/>
              <a:t> : храст,бор,јела,</a:t>
            </a:r>
            <a:r>
              <a:rPr lang="sr-Cyrl-BA" sz="2800" dirty="0">
                <a:solidFill>
                  <a:prstClr val="black"/>
                </a:solidFill>
              </a:rPr>
              <a:t> </a:t>
            </a:r>
            <a:r>
              <a:rPr lang="sr-Cyrl-BA" sz="2800" dirty="0" smtClean="0">
                <a:solidFill>
                  <a:prstClr val="black"/>
                </a:solidFill>
              </a:rPr>
              <a:t>љубичица,</a:t>
            </a:r>
            <a:r>
              <a:rPr lang="sr-Cyrl-BA" sz="2800" dirty="0" smtClean="0"/>
              <a:t>купине,глог,јагорчевина,коприва...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14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088232" cy="249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5203"/>
            <a:ext cx="7772400" cy="741887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ЈАГОРЧЕВИНА                               ГЛОГ                                                КОПРИВА  </a:t>
            </a:r>
            <a:endParaRPr lang="en-US" sz="2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6165303"/>
            <a:ext cx="8064896" cy="432049"/>
          </a:xfrm>
        </p:spPr>
        <p:txBody>
          <a:bodyPr>
            <a:normAutofit fontScale="92500" lnSpcReduction="20000"/>
          </a:bodyPr>
          <a:lstStyle/>
          <a:p>
            <a:r>
              <a:rPr lang="sr-Cyrl-BA" sz="2200" b="1" dirty="0" smtClean="0">
                <a:latin typeface="Arial Black" panose="020B0A04020102020204" pitchFamily="34" charset="0"/>
              </a:rPr>
              <a:t>ЈЕЛА                                     ХРАСТ                        БОР</a:t>
            </a:r>
            <a:r>
              <a:rPr lang="sr-Cyrl-BA" sz="2800" b="1" dirty="0" smtClean="0">
                <a:latin typeface="Arial Black" panose="020B0A04020102020204" pitchFamily="34" charset="0"/>
              </a:rPr>
              <a:t>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6428"/>
            <a:ext cx="3096344" cy="24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98" y="188640"/>
            <a:ext cx="2628900" cy="249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9" y="3789040"/>
            <a:ext cx="2381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91" y="378904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14" y="342709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918"/>
            <a:ext cx="2612439" cy="203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46" y="143918"/>
            <a:ext cx="2750143" cy="203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7" y="3140968"/>
            <a:ext cx="26193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3"/>
            <a:ext cx="8964488" cy="5544615"/>
          </a:xfrm>
        </p:spPr>
        <p:txBody>
          <a:bodyPr>
            <a:normAutofit fontScale="92500" lnSpcReduction="20000"/>
          </a:bodyPr>
          <a:lstStyle/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pPr marL="0" indent="0">
              <a:buNone/>
            </a:pPr>
            <a:r>
              <a:rPr lang="sr-Cyrl-BA" dirty="0" smtClean="0"/>
              <a:t>Вук                              Јелен                        Медвед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 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Дивља свиња            Зец                 Лисица               Кос 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46" y="3132737"/>
            <a:ext cx="1643994" cy="222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84" y="348190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918"/>
            <a:ext cx="2466975" cy="203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97" y="3582458"/>
            <a:ext cx="158417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32848" cy="52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0224" y="188640"/>
            <a:ext cx="7772400" cy="387244"/>
          </a:xfrm>
        </p:spPr>
        <p:txBody>
          <a:bodyPr>
            <a:normAutofit fontScale="90000"/>
          </a:bodyPr>
          <a:lstStyle/>
          <a:p>
            <a:r>
              <a:rPr lang="sr-Cyrl-BA" sz="3200" dirty="0" smtClean="0">
                <a:solidFill>
                  <a:srgbClr val="FF0000"/>
                </a:solidFill>
              </a:rPr>
              <a:t>Посматрај слику и именуј шта уочаваш?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sr-Cyrl-BA" sz="3100" dirty="0" smtClean="0">
                <a:solidFill>
                  <a:srgbClr val="FF0000"/>
                </a:solidFill>
              </a:rPr>
              <a:t>За домаћи:</a:t>
            </a:r>
            <a:r>
              <a:rPr lang="sr-Cyrl-BA" sz="3100" dirty="0" smtClean="0"/>
              <a:t/>
            </a:r>
            <a:br>
              <a:rPr lang="sr-Cyrl-BA" sz="3100" dirty="0" smtClean="0"/>
            </a:br>
            <a:r>
              <a:rPr lang="sr-Cyrl-BA" sz="3100" dirty="0" smtClean="0"/>
              <a:t>- </a:t>
            </a:r>
            <a:r>
              <a:rPr lang="sr-Cyrl-BA" sz="2700" dirty="0" smtClean="0"/>
              <a:t>Написати у ваше свеске</a:t>
            </a:r>
            <a:r>
              <a:rPr lang="sr-Cyrl-BA" sz="2700" dirty="0"/>
              <a:t> </a:t>
            </a:r>
            <a:r>
              <a:rPr lang="sr-Cyrl-BA" sz="2700" dirty="0" smtClean="0"/>
              <a:t>живот у шуми: </a:t>
            </a:r>
            <a:br>
              <a:rPr lang="sr-Cyrl-BA" sz="2700" dirty="0" smtClean="0"/>
            </a:br>
            <a:r>
              <a:rPr lang="sr-Cyrl-BA" sz="2700" dirty="0" smtClean="0"/>
              <a:t>Шта је шума,ко живи у шуми? Наведите три  шумске биљке?</a:t>
            </a:r>
            <a:br>
              <a:rPr lang="sr-Cyrl-BA" sz="2700" dirty="0" smtClean="0"/>
            </a:br>
            <a:r>
              <a:rPr lang="sr-Cyrl-BA" sz="2700" dirty="0" smtClean="0"/>
              <a:t>-Неко од вас може да нацрта шумску животињу и обоји.</a:t>
            </a:r>
            <a:br>
              <a:rPr lang="sr-Cyrl-BA" sz="2700" dirty="0" smtClean="0"/>
            </a:br>
            <a:r>
              <a:rPr lang="sr-Cyrl-BA" sz="2700" dirty="0" smtClean="0"/>
              <a:t>                                                         </a:t>
            </a:r>
            <a:br>
              <a:rPr lang="sr-Cyrl-BA" sz="2700" dirty="0" smtClean="0"/>
            </a:br>
            <a:r>
              <a:rPr lang="sr-Cyrl-BA" sz="2700" dirty="0"/>
              <a:t> </a:t>
            </a:r>
            <a:r>
              <a:rPr lang="sr-Cyrl-BA" sz="2700" dirty="0" smtClean="0"/>
              <a:t>                                                                             Срећно!</a:t>
            </a: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> с   </a:t>
            </a:r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5053359" cy="33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8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147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Биологија за 5.разред</vt:lpstr>
      <vt:lpstr>Ко живи на копну и каква је то животна заједница?</vt:lpstr>
      <vt:lpstr>Зашто су важне шуме?</vt:lpstr>
      <vt:lpstr>PowerPoint Presentation</vt:lpstr>
      <vt:lpstr>PowerPoint Presentation</vt:lpstr>
      <vt:lpstr>ЈАГОРЧЕВИНА                               ГЛОГ                                                КОПРИВА  </vt:lpstr>
      <vt:lpstr>PowerPoint Presentation</vt:lpstr>
      <vt:lpstr>Посматрај слику и именуј шта уочаваш?</vt:lpstr>
      <vt:lpstr>За домаћи: - Написати у ваше свеске живот у шуми:  Шта је шума,ко живи у шуми? Наведите три  шумске биљке? -Неко од вас може да нацрта шумску животињу и обоји.                                                                                                                                         Срећно!   с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Биологија за 5.разред</dc:title>
  <dc:creator>Desanka</dc:creator>
  <cp:lastModifiedBy>Desanka</cp:lastModifiedBy>
  <cp:revision>28</cp:revision>
  <dcterms:created xsi:type="dcterms:W3CDTF">2020-03-20T12:02:30Z</dcterms:created>
  <dcterms:modified xsi:type="dcterms:W3CDTF">2020-03-20T17:15:56Z</dcterms:modified>
</cp:coreProperties>
</file>