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A7FA1-4724-4051-A104-9838819A622A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D3949-3093-4936-B753-1FCA2C79BA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A7FA1-4724-4051-A104-9838819A622A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D3949-3093-4936-B753-1FCA2C79BA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A7FA1-4724-4051-A104-9838819A622A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D3949-3093-4936-B753-1FCA2C79BA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A7FA1-4724-4051-A104-9838819A622A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D3949-3093-4936-B753-1FCA2C79BA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A7FA1-4724-4051-A104-9838819A622A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D3949-3093-4936-B753-1FCA2C79BA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A7FA1-4724-4051-A104-9838819A622A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D3949-3093-4936-B753-1FCA2C79BA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A7FA1-4724-4051-A104-9838819A622A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D3949-3093-4936-B753-1FCA2C79BA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A7FA1-4724-4051-A104-9838819A622A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D3949-3093-4936-B753-1FCA2C79BA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A7FA1-4724-4051-A104-9838819A622A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D3949-3093-4936-B753-1FCA2C79BA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A7FA1-4724-4051-A104-9838819A622A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D3949-3093-4936-B753-1FCA2C79BA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A7FA1-4724-4051-A104-9838819A622A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D3949-3093-4936-B753-1FCA2C79BA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BA7FA1-4724-4051-A104-9838819A622A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FD3949-3093-4936-B753-1FCA2C79BA3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sr-Cyrl-RS" dirty="0" smtClean="0"/>
              <a:t>Бициклисти у саобраћају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sr-Cyrl-RS" dirty="0" smtClean="0"/>
              <a:t>Ако возимо бицикло, морамо да знамо правила у саобраћају!!!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58204" cy="1714488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sr-Cyrl-RS" dirty="0" smtClean="0"/>
              <a:t>Вештина и спретност у вожњи бицикла се стиче вежбањем на местима где нема саобраћаја!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2071678"/>
            <a:ext cx="8186766" cy="405448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sr-Cyrl-RS" dirty="0" smtClean="0"/>
              <a:t>Бицикл треба возити тамо где нема нема много саобраћаја или на бициклистичким стазама.</a:t>
            </a:r>
          </a:p>
          <a:p>
            <a:r>
              <a:rPr lang="sr-Cyrl-RS" dirty="0" smtClean="0"/>
              <a:t>Обавезно пази када се са бициклом укључујеш у саобраћај, вози полако и гледај возила око себе!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sr-Cyrl-RS" sz="3600" dirty="0" smtClean="0"/>
              <a:t>Увек када скрећемо, морамо подићи руку у правцу у коме желимо да скренемо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sr-Cyrl-RS" dirty="0" smtClean="0"/>
              <a:t>Не смеју се подизати руке са управљача или кормана, ноге са педала, или се на било који начин играти док се вози бицикло!</a:t>
            </a:r>
          </a:p>
          <a:p>
            <a:r>
              <a:rPr lang="sr-Cyrl-RS" dirty="0" smtClean="0"/>
              <a:t>На бициклу све мора бити исправно а нарочито кочнице и светло!</a:t>
            </a:r>
          </a:p>
          <a:p>
            <a:r>
              <a:rPr lang="sr-Cyrl-RS" dirty="0" smtClean="0"/>
              <a:t>У вожњи треба држати одстојање од других бициклиста и аутомобила!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124</Words>
  <Application>Microsoft Office PowerPoint</Application>
  <PresentationFormat>On-screen Show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Бициклисти у саобраћају</vt:lpstr>
      <vt:lpstr>Вештина и спретност у вожњи бицикла се стиче вежбањем на местима где нема саобраћаја!</vt:lpstr>
      <vt:lpstr>Увек када скрећемо, морамо подићи руку у правцу у коме желимо да скренемо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Бициклисти у саобраћају</dc:title>
  <dc:creator>Windows User</dc:creator>
  <cp:lastModifiedBy>Windows User</cp:lastModifiedBy>
  <cp:revision>2</cp:revision>
  <dcterms:created xsi:type="dcterms:W3CDTF">2020-04-12T15:11:43Z</dcterms:created>
  <dcterms:modified xsi:type="dcterms:W3CDTF">2020-04-12T15:31:07Z</dcterms:modified>
</cp:coreProperties>
</file>