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FBAC1-2433-4D25-A1FF-9229AB08168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27C351-E9F4-492F-B9F0-4D73EB6FC6AE}">
      <dgm:prSet phldrT="[Text]" custT="1"/>
      <dgm:spPr/>
      <dgm:t>
        <a:bodyPr/>
        <a:lstStyle/>
        <a:p>
          <a:r>
            <a:rPr lang="sr-Cyrl-RS" sz="3200" dirty="0" smtClean="0">
              <a:latin typeface="Times New Roman" pitchFamily="18" charset="0"/>
              <a:cs typeface="Times New Roman" pitchFamily="18" charset="0"/>
            </a:rPr>
            <a:t>Велико почетно слово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C7E3619E-9402-4520-9B02-411A074D7A54}" type="parTrans" cxnId="{0B9C3826-6B65-4581-BF30-1C6C607D818A}">
      <dgm:prSet/>
      <dgm:spPr/>
      <dgm:t>
        <a:bodyPr/>
        <a:lstStyle/>
        <a:p>
          <a:endParaRPr lang="en-US"/>
        </a:p>
      </dgm:t>
    </dgm:pt>
    <dgm:pt modelId="{1F1AEF3B-04CA-414A-990A-1D43BFE65809}" type="sibTrans" cxnId="{0B9C3826-6B65-4581-BF30-1C6C607D818A}">
      <dgm:prSet/>
      <dgm:spPr/>
      <dgm:t>
        <a:bodyPr/>
        <a:lstStyle/>
        <a:p>
          <a:endParaRPr lang="en-US"/>
        </a:p>
      </dgm:t>
    </dgm:pt>
    <dgm:pt modelId="{2BBD0C13-0EA2-484B-9958-5C60F4983CF8}">
      <dgm:prSet phldrT="[Text]"/>
      <dgm:spPr/>
      <dgm:t>
        <a:bodyPr/>
        <a:lstStyle/>
        <a:p>
          <a:r>
            <a:rPr lang="sr-Cyrl-RS" dirty="0" smtClean="0">
              <a:latin typeface="Times New Roman" pitchFamily="18" charset="0"/>
              <a:cs typeface="Times New Roman" pitchFamily="18" charset="0"/>
            </a:rPr>
            <a:t>ПЛАНИНА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9D84973-F871-42ED-824D-802E2BF2782A}" type="parTrans" cxnId="{94A65E44-71E5-4257-A9EC-97099CA3428F}">
      <dgm:prSet/>
      <dgm:spPr/>
      <dgm:t>
        <a:bodyPr/>
        <a:lstStyle/>
        <a:p>
          <a:endParaRPr lang="en-US"/>
        </a:p>
      </dgm:t>
    </dgm:pt>
    <dgm:pt modelId="{4250C498-98D4-4B75-98DE-DDA5B4A47B15}" type="sibTrans" cxnId="{94A65E44-71E5-4257-A9EC-97099CA3428F}">
      <dgm:prSet/>
      <dgm:spPr/>
      <dgm:t>
        <a:bodyPr/>
        <a:lstStyle/>
        <a:p>
          <a:endParaRPr lang="en-US"/>
        </a:p>
      </dgm:t>
    </dgm:pt>
    <dgm:pt modelId="{CE1EC080-AFF2-4F79-8C5D-46FBD77D485A}">
      <dgm:prSet phldrT="[Text]"/>
      <dgm:spPr/>
      <dgm:t>
        <a:bodyPr/>
        <a:lstStyle/>
        <a:p>
          <a:r>
            <a:rPr lang="sr-Cyrl-RS" dirty="0" smtClean="0">
              <a:latin typeface="Times New Roman" pitchFamily="18" charset="0"/>
              <a:cs typeface="Times New Roman" pitchFamily="18" charset="0"/>
            </a:rPr>
            <a:t>РЕКА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FF92757-649B-4F30-9397-C56D06CEF823}" type="parTrans" cxnId="{5E919C69-5299-426D-9C2D-4360BC71A04A}">
      <dgm:prSet/>
      <dgm:spPr/>
      <dgm:t>
        <a:bodyPr/>
        <a:lstStyle/>
        <a:p>
          <a:endParaRPr lang="en-US"/>
        </a:p>
      </dgm:t>
    </dgm:pt>
    <dgm:pt modelId="{18013A1E-BC2B-4CB5-ACE8-FBC8CA70229A}" type="sibTrans" cxnId="{5E919C69-5299-426D-9C2D-4360BC71A04A}">
      <dgm:prSet/>
      <dgm:spPr/>
      <dgm:t>
        <a:bodyPr/>
        <a:lstStyle/>
        <a:p>
          <a:endParaRPr lang="en-US"/>
        </a:p>
      </dgm:t>
    </dgm:pt>
    <dgm:pt modelId="{E95B598D-5C2B-4A36-B8CE-1B33573F7E7A}">
      <dgm:prSet phldrT="[Text]"/>
      <dgm:spPr/>
      <dgm:t>
        <a:bodyPr/>
        <a:lstStyle/>
        <a:p>
          <a:r>
            <a:rPr lang="sr-Cyrl-RS" dirty="0" smtClean="0">
              <a:latin typeface="Times New Roman" pitchFamily="18" charset="0"/>
              <a:cs typeface="Times New Roman" pitchFamily="18" charset="0"/>
            </a:rPr>
            <a:t>МОРЕ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73B2F23-122B-4082-B2F7-1EF2D7993BE0}" type="parTrans" cxnId="{880B45AF-8350-4A24-8A6E-78E69FF72E21}">
      <dgm:prSet/>
      <dgm:spPr/>
      <dgm:t>
        <a:bodyPr/>
        <a:lstStyle/>
        <a:p>
          <a:endParaRPr lang="en-US"/>
        </a:p>
      </dgm:t>
    </dgm:pt>
    <dgm:pt modelId="{7ED34789-BB8C-4C77-83EA-5865CFAD6106}" type="sibTrans" cxnId="{880B45AF-8350-4A24-8A6E-78E69FF72E21}">
      <dgm:prSet/>
      <dgm:spPr/>
      <dgm:t>
        <a:bodyPr/>
        <a:lstStyle/>
        <a:p>
          <a:endParaRPr lang="en-US"/>
        </a:p>
      </dgm:t>
    </dgm:pt>
    <dgm:pt modelId="{49D49DCD-CCE1-44C9-B347-0A32D8C3EE39}">
      <dgm:prSet phldrT="[Text]"/>
      <dgm:spPr/>
      <dgm:t>
        <a:bodyPr/>
        <a:lstStyle/>
        <a:p>
          <a:r>
            <a:rPr lang="sr-Cyrl-RS" dirty="0" smtClean="0">
              <a:latin typeface="Times New Roman" pitchFamily="18" charset="0"/>
              <a:cs typeface="Times New Roman" pitchFamily="18" charset="0"/>
            </a:rPr>
            <a:t>ЈЕЗЕРО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4B2F03A-7766-470D-A8CE-17C89EB82F85}" type="parTrans" cxnId="{87BC6561-5473-4080-A057-5DD65FFF6777}">
      <dgm:prSet/>
      <dgm:spPr/>
      <dgm:t>
        <a:bodyPr/>
        <a:lstStyle/>
        <a:p>
          <a:endParaRPr lang="en-US"/>
        </a:p>
      </dgm:t>
    </dgm:pt>
    <dgm:pt modelId="{C1D174B0-AF4A-40BB-9546-A69D6BF5EF48}" type="sibTrans" cxnId="{87BC6561-5473-4080-A057-5DD65FFF6777}">
      <dgm:prSet/>
      <dgm:spPr/>
      <dgm:t>
        <a:bodyPr/>
        <a:lstStyle/>
        <a:p>
          <a:endParaRPr lang="en-US"/>
        </a:p>
      </dgm:t>
    </dgm:pt>
    <dgm:pt modelId="{103AD9E6-8AF6-4EBB-9D85-8D43E868D044}" type="pres">
      <dgm:prSet presAssocID="{B8FFBAC1-2433-4D25-A1FF-9229AB08168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ADD457-5527-466E-82E1-062635FC6867}" type="pres">
      <dgm:prSet presAssocID="{B8FFBAC1-2433-4D25-A1FF-9229AB081683}" presName="matrix" presStyleCnt="0"/>
      <dgm:spPr/>
    </dgm:pt>
    <dgm:pt modelId="{24F7F1EE-7BEF-471A-9F45-0FCED00B58D5}" type="pres">
      <dgm:prSet presAssocID="{B8FFBAC1-2433-4D25-A1FF-9229AB081683}" presName="tile1" presStyleLbl="node1" presStyleIdx="0" presStyleCnt="4"/>
      <dgm:spPr/>
      <dgm:t>
        <a:bodyPr/>
        <a:lstStyle/>
        <a:p>
          <a:endParaRPr lang="en-US"/>
        </a:p>
      </dgm:t>
    </dgm:pt>
    <dgm:pt modelId="{945583F9-DAF8-442E-B63F-293E495CDAB9}" type="pres">
      <dgm:prSet presAssocID="{B8FFBAC1-2433-4D25-A1FF-9229AB08168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87704-B03B-4822-BA15-507D25661A5F}" type="pres">
      <dgm:prSet presAssocID="{B8FFBAC1-2433-4D25-A1FF-9229AB081683}" presName="tile2" presStyleLbl="node1" presStyleIdx="1" presStyleCnt="4"/>
      <dgm:spPr/>
      <dgm:t>
        <a:bodyPr/>
        <a:lstStyle/>
        <a:p>
          <a:endParaRPr lang="en-US"/>
        </a:p>
      </dgm:t>
    </dgm:pt>
    <dgm:pt modelId="{C8FA9B2C-4818-401E-ACBC-0D2DECEE82F1}" type="pres">
      <dgm:prSet presAssocID="{B8FFBAC1-2433-4D25-A1FF-9229AB08168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63FAC-2BC9-4EC2-9F38-725226C2C9C6}" type="pres">
      <dgm:prSet presAssocID="{B8FFBAC1-2433-4D25-A1FF-9229AB081683}" presName="tile3" presStyleLbl="node1" presStyleIdx="2" presStyleCnt="4"/>
      <dgm:spPr/>
      <dgm:t>
        <a:bodyPr/>
        <a:lstStyle/>
        <a:p>
          <a:endParaRPr lang="en-US"/>
        </a:p>
      </dgm:t>
    </dgm:pt>
    <dgm:pt modelId="{3554EA2D-7483-4C2B-8B18-287E14DA11DB}" type="pres">
      <dgm:prSet presAssocID="{B8FFBAC1-2433-4D25-A1FF-9229AB08168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28B1F-5AEE-4B7E-AD8A-0C24AE0879D5}" type="pres">
      <dgm:prSet presAssocID="{B8FFBAC1-2433-4D25-A1FF-9229AB081683}" presName="tile4" presStyleLbl="node1" presStyleIdx="3" presStyleCnt="4"/>
      <dgm:spPr/>
      <dgm:t>
        <a:bodyPr/>
        <a:lstStyle/>
        <a:p>
          <a:endParaRPr lang="en-US"/>
        </a:p>
      </dgm:t>
    </dgm:pt>
    <dgm:pt modelId="{BC1607E7-9AE2-48E9-A79D-97126A0627C8}" type="pres">
      <dgm:prSet presAssocID="{B8FFBAC1-2433-4D25-A1FF-9229AB08168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8C0B2E-D616-4249-BE41-3694EE8DDEBB}" type="pres">
      <dgm:prSet presAssocID="{B8FFBAC1-2433-4D25-A1FF-9229AB081683}" presName="centerTile" presStyleLbl="fgShp" presStyleIdx="0" presStyleCnt="1" custScaleX="125000" custScaleY="15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880B45AF-8350-4A24-8A6E-78E69FF72E21}" srcId="{CE27C351-E9F4-492F-B9F0-4D73EB6FC6AE}" destId="{E95B598D-5C2B-4A36-B8CE-1B33573F7E7A}" srcOrd="2" destOrd="0" parTransId="{F73B2F23-122B-4082-B2F7-1EF2D7993BE0}" sibTransId="{7ED34789-BB8C-4C77-83EA-5865CFAD6106}"/>
    <dgm:cxn modelId="{5F079A0F-27D5-480D-8DBF-E659F0CE2CB1}" type="presOf" srcId="{E95B598D-5C2B-4A36-B8CE-1B33573F7E7A}" destId="{3554EA2D-7483-4C2B-8B18-287E14DA11DB}" srcOrd="1" destOrd="0" presId="urn:microsoft.com/office/officeart/2005/8/layout/matrix1"/>
    <dgm:cxn modelId="{2713CAAE-41D2-4908-8901-BCCAE098EB01}" type="presOf" srcId="{E95B598D-5C2B-4A36-B8CE-1B33573F7E7A}" destId="{30163FAC-2BC9-4EC2-9F38-725226C2C9C6}" srcOrd="0" destOrd="0" presId="urn:microsoft.com/office/officeart/2005/8/layout/matrix1"/>
    <dgm:cxn modelId="{87BC6561-5473-4080-A057-5DD65FFF6777}" srcId="{CE27C351-E9F4-492F-B9F0-4D73EB6FC6AE}" destId="{49D49DCD-CCE1-44C9-B347-0A32D8C3EE39}" srcOrd="3" destOrd="0" parTransId="{C4B2F03A-7766-470D-A8CE-17C89EB82F85}" sibTransId="{C1D174B0-AF4A-40BB-9546-A69D6BF5EF48}"/>
    <dgm:cxn modelId="{94A65E44-71E5-4257-A9EC-97099CA3428F}" srcId="{CE27C351-E9F4-492F-B9F0-4D73EB6FC6AE}" destId="{2BBD0C13-0EA2-484B-9958-5C60F4983CF8}" srcOrd="0" destOrd="0" parTransId="{19D84973-F871-42ED-824D-802E2BF2782A}" sibTransId="{4250C498-98D4-4B75-98DE-DDA5B4A47B15}"/>
    <dgm:cxn modelId="{0A0B3078-877D-4BF6-A98B-39BF97CCEC3F}" type="presOf" srcId="{B8FFBAC1-2433-4D25-A1FF-9229AB081683}" destId="{103AD9E6-8AF6-4EBB-9D85-8D43E868D044}" srcOrd="0" destOrd="0" presId="urn:microsoft.com/office/officeart/2005/8/layout/matrix1"/>
    <dgm:cxn modelId="{0B9C3826-6B65-4581-BF30-1C6C607D818A}" srcId="{B8FFBAC1-2433-4D25-A1FF-9229AB081683}" destId="{CE27C351-E9F4-492F-B9F0-4D73EB6FC6AE}" srcOrd="0" destOrd="0" parTransId="{C7E3619E-9402-4520-9B02-411A074D7A54}" sibTransId="{1F1AEF3B-04CA-414A-990A-1D43BFE65809}"/>
    <dgm:cxn modelId="{1DD08373-E45F-47D0-BCAF-42462C4AD340}" type="presOf" srcId="{2BBD0C13-0EA2-484B-9958-5C60F4983CF8}" destId="{945583F9-DAF8-442E-B63F-293E495CDAB9}" srcOrd="1" destOrd="0" presId="urn:microsoft.com/office/officeart/2005/8/layout/matrix1"/>
    <dgm:cxn modelId="{B3BD27F9-3D25-4518-B667-2B502585F8B2}" type="presOf" srcId="{CE1EC080-AFF2-4F79-8C5D-46FBD77D485A}" destId="{C8FA9B2C-4818-401E-ACBC-0D2DECEE82F1}" srcOrd="1" destOrd="0" presId="urn:microsoft.com/office/officeart/2005/8/layout/matrix1"/>
    <dgm:cxn modelId="{6C498C05-4805-4E91-8411-DFAE4CFA0029}" type="presOf" srcId="{CE1EC080-AFF2-4F79-8C5D-46FBD77D485A}" destId="{90A87704-B03B-4822-BA15-507D25661A5F}" srcOrd="0" destOrd="0" presId="urn:microsoft.com/office/officeart/2005/8/layout/matrix1"/>
    <dgm:cxn modelId="{82B34962-B002-431C-8257-20A2BE5C8F8B}" type="presOf" srcId="{49D49DCD-CCE1-44C9-B347-0A32D8C3EE39}" destId="{BC1607E7-9AE2-48E9-A79D-97126A0627C8}" srcOrd="1" destOrd="0" presId="urn:microsoft.com/office/officeart/2005/8/layout/matrix1"/>
    <dgm:cxn modelId="{A462272B-4FB2-45E0-AE68-D80465DC3CCA}" type="presOf" srcId="{49D49DCD-CCE1-44C9-B347-0A32D8C3EE39}" destId="{7FF28B1F-5AEE-4B7E-AD8A-0C24AE0879D5}" srcOrd="0" destOrd="0" presId="urn:microsoft.com/office/officeart/2005/8/layout/matrix1"/>
    <dgm:cxn modelId="{C204978A-246D-4453-85AD-327F37BB4974}" type="presOf" srcId="{CE27C351-E9F4-492F-B9F0-4D73EB6FC6AE}" destId="{A58C0B2E-D616-4249-BE41-3694EE8DDEBB}" srcOrd="0" destOrd="0" presId="urn:microsoft.com/office/officeart/2005/8/layout/matrix1"/>
    <dgm:cxn modelId="{5E919C69-5299-426D-9C2D-4360BC71A04A}" srcId="{CE27C351-E9F4-492F-B9F0-4D73EB6FC6AE}" destId="{CE1EC080-AFF2-4F79-8C5D-46FBD77D485A}" srcOrd="1" destOrd="0" parTransId="{5FF92757-649B-4F30-9397-C56D06CEF823}" sibTransId="{18013A1E-BC2B-4CB5-ACE8-FBC8CA70229A}"/>
    <dgm:cxn modelId="{F2E79A91-E475-4B14-A3A0-A4DEA2E78703}" type="presOf" srcId="{2BBD0C13-0EA2-484B-9958-5C60F4983CF8}" destId="{24F7F1EE-7BEF-471A-9F45-0FCED00B58D5}" srcOrd="0" destOrd="0" presId="urn:microsoft.com/office/officeart/2005/8/layout/matrix1"/>
    <dgm:cxn modelId="{0B8CB5AF-B7C0-41BE-8030-DC14AACA18AE}" type="presParOf" srcId="{103AD9E6-8AF6-4EBB-9D85-8D43E868D044}" destId="{38ADD457-5527-466E-82E1-062635FC6867}" srcOrd="0" destOrd="0" presId="urn:microsoft.com/office/officeart/2005/8/layout/matrix1"/>
    <dgm:cxn modelId="{036186DA-AAC9-4923-A102-A289F8C7CC03}" type="presParOf" srcId="{38ADD457-5527-466E-82E1-062635FC6867}" destId="{24F7F1EE-7BEF-471A-9F45-0FCED00B58D5}" srcOrd="0" destOrd="0" presId="urn:microsoft.com/office/officeart/2005/8/layout/matrix1"/>
    <dgm:cxn modelId="{DC88A9EF-6750-4E11-82F8-360D56AE1D05}" type="presParOf" srcId="{38ADD457-5527-466E-82E1-062635FC6867}" destId="{945583F9-DAF8-442E-B63F-293E495CDAB9}" srcOrd="1" destOrd="0" presId="urn:microsoft.com/office/officeart/2005/8/layout/matrix1"/>
    <dgm:cxn modelId="{42638D27-FF62-4CDB-B707-86ED135735F6}" type="presParOf" srcId="{38ADD457-5527-466E-82E1-062635FC6867}" destId="{90A87704-B03B-4822-BA15-507D25661A5F}" srcOrd="2" destOrd="0" presId="urn:microsoft.com/office/officeart/2005/8/layout/matrix1"/>
    <dgm:cxn modelId="{3310F606-FED9-4C33-B456-DFB8DFA97888}" type="presParOf" srcId="{38ADD457-5527-466E-82E1-062635FC6867}" destId="{C8FA9B2C-4818-401E-ACBC-0D2DECEE82F1}" srcOrd="3" destOrd="0" presId="urn:microsoft.com/office/officeart/2005/8/layout/matrix1"/>
    <dgm:cxn modelId="{D9325AA5-1942-48ED-8C39-6778BB9A7AF5}" type="presParOf" srcId="{38ADD457-5527-466E-82E1-062635FC6867}" destId="{30163FAC-2BC9-4EC2-9F38-725226C2C9C6}" srcOrd="4" destOrd="0" presId="urn:microsoft.com/office/officeart/2005/8/layout/matrix1"/>
    <dgm:cxn modelId="{4AB07C30-CBBE-471C-AFC8-C2EC0D9E1599}" type="presParOf" srcId="{38ADD457-5527-466E-82E1-062635FC6867}" destId="{3554EA2D-7483-4C2B-8B18-287E14DA11DB}" srcOrd="5" destOrd="0" presId="urn:microsoft.com/office/officeart/2005/8/layout/matrix1"/>
    <dgm:cxn modelId="{27ED7212-E440-46D7-890B-0F296E4CEAC3}" type="presParOf" srcId="{38ADD457-5527-466E-82E1-062635FC6867}" destId="{7FF28B1F-5AEE-4B7E-AD8A-0C24AE0879D5}" srcOrd="6" destOrd="0" presId="urn:microsoft.com/office/officeart/2005/8/layout/matrix1"/>
    <dgm:cxn modelId="{DF2DCA42-C675-4561-B928-3D2AD8C261CD}" type="presParOf" srcId="{38ADD457-5527-466E-82E1-062635FC6867}" destId="{BC1607E7-9AE2-48E9-A79D-97126A0627C8}" srcOrd="7" destOrd="0" presId="urn:microsoft.com/office/officeart/2005/8/layout/matrix1"/>
    <dgm:cxn modelId="{21CDD5A0-E1C4-498E-8A72-D1820CB2AA14}" type="presParOf" srcId="{103AD9E6-8AF6-4EBB-9D85-8D43E868D044}" destId="{A58C0B2E-D616-4249-BE41-3694EE8DDEBB}" srcOrd="1" destOrd="0" presId="urn:microsoft.com/office/officeart/2005/8/layout/matrix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AAAB5E-678F-4118-BA64-F7B2AEADACED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87BCD-A22B-450D-B3FC-1CC665485012}">
      <dgm:prSet phldrT="[Text]"/>
      <dgm:spPr/>
      <dgm:t>
        <a:bodyPr/>
        <a:lstStyle/>
        <a:p>
          <a:r>
            <a:rPr lang="sr-Cyrl-RS" dirty="0" smtClean="0"/>
            <a:t>ВЕЛИКО СЛОВО</a:t>
          </a:r>
          <a:endParaRPr lang="en-US" dirty="0"/>
        </a:p>
      </dgm:t>
    </dgm:pt>
    <dgm:pt modelId="{42C6AF26-3687-4FCC-86CA-8C4A6CA59D47}" type="parTrans" cxnId="{83D48EE3-03B9-478F-88C2-9F6E533EEBF7}">
      <dgm:prSet/>
      <dgm:spPr/>
      <dgm:t>
        <a:bodyPr/>
        <a:lstStyle/>
        <a:p>
          <a:endParaRPr lang="en-US"/>
        </a:p>
      </dgm:t>
    </dgm:pt>
    <dgm:pt modelId="{B0AFEBE7-F3C6-450C-AE80-9DA3BB12165C}" type="sibTrans" cxnId="{83D48EE3-03B9-478F-88C2-9F6E533EEBF7}">
      <dgm:prSet/>
      <dgm:spPr/>
      <dgm:t>
        <a:bodyPr/>
        <a:lstStyle/>
        <a:p>
          <a:endParaRPr lang="en-US"/>
        </a:p>
      </dgm:t>
    </dgm:pt>
    <dgm:pt modelId="{4C02BB5B-8AB8-4B0E-A856-727632AA41B1}">
      <dgm:prSet phldrT="[Text]"/>
      <dgm:spPr/>
      <dgm:t>
        <a:bodyPr/>
        <a:lstStyle/>
        <a:p>
          <a:r>
            <a:rPr lang="sr-Cyrl-RS" dirty="0" smtClean="0"/>
            <a:t>Стара</a:t>
          </a:r>
          <a:endParaRPr lang="en-US" dirty="0"/>
        </a:p>
      </dgm:t>
    </dgm:pt>
    <dgm:pt modelId="{13DE5C31-FF8B-408F-B5DD-3D1889A0A303}" type="parTrans" cxnId="{56864EAC-7E60-441A-9657-333EA21B53E7}">
      <dgm:prSet/>
      <dgm:spPr/>
      <dgm:t>
        <a:bodyPr/>
        <a:lstStyle/>
        <a:p>
          <a:endParaRPr lang="en-US"/>
        </a:p>
      </dgm:t>
    </dgm:pt>
    <dgm:pt modelId="{50240EDC-EA8D-43C7-AAF5-954D764D9588}" type="sibTrans" cxnId="{56864EAC-7E60-441A-9657-333EA21B53E7}">
      <dgm:prSet/>
      <dgm:spPr/>
      <dgm:t>
        <a:bodyPr/>
        <a:lstStyle/>
        <a:p>
          <a:endParaRPr lang="en-US"/>
        </a:p>
      </dgm:t>
    </dgm:pt>
    <dgm:pt modelId="{074F9F81-8B39-4A51-8919-A9F1534745D0}">
      <dgm:prSet phldrT="[Text]" custT="1"/>
      <dgm:spPr/>
      <dgm:t>
        <a:bodyPr/>
        <a:lstStyle/>
        <a:p>
          <a:r>
            <a:rPr lang="sr-Cyrl-RS" sz="3200" dirty="0" smtClean="0"/>
            <a:t>Палићко</a:t>
          </a:r>
          <a:endParaRPr lang="en-US" sz="3200" dirty="0"/>
        </a:p>
      </dgm:t>
    </dgm:pt>
    <dgm:pt modelId="{A825094B-F742-4792-9DC9-594CB3B6665A}" type="parTrans" cxnId="{310178D6-7287-4414-997C-E9CD2E16F146}">
      <dgm:prSet/>
      <dgm:spPr/>
      <dgm:t>
        <a:bodyPr/>
        <a:lstStyle/>
        <a:p>
          <a:endParaRPr lang="en-US"/>
        </a:p>
      </dgm:t>
    </dgm:pt>
    <dgm:pt modelId="{2071E017-2F0A-4E7F-82B0-A6ADD9F2D675}" type="sibTrans" cxnId="{310178D6-7287-4414-997C-E9CD2E16F146}">
      <dgm:prSet/>
      <dgm:spPr/>
      <dgm:t>
        <a:bodyPr/>
        <a:lstStyle/>
        <a:p>
          <a:endParaRPr lang="en-US"/>
        </a:p>
      </dgm:t>
    </dgm:pt>
    <dgm:pt modelId="{966C5104-402A-4938-8D80-1863A8E6B63F}">
      <dgm:prSet phldrT="[Text]"/>
      <dgm:spPr/>
      <dgm:t>
        <a:bodyPr/>
        <a:lstStyle/>
        <a:p>
          <a:r>
            <a:rPr lang="sr-Cyrl-RS" dirty="0" smtClean="0"/>
            <a:t>МАЛО СЛОВО</a:t>
          </a:r>
          <a:endParaRPr lang="en-US" dirty="0"/>
        </a:p>
      </dgm:t>
    </dgm:pt>
    <dgm:pt modelId="{C6B221F1-2151-4CCD-B95F-B463BE840AC5}" type="parTrans" cxnId="{8A2B9960-DC01-4815-AA45-A50C6CF0E78E}">
      <dgm:prSet/>
      <dgm:spPr/>
      <dgm:t>
        <a:bodyPr/>
        <a:lstStyle/>
        <a:p>
          <a:endParaRPr lang="en-US"/>
        </a:p>
      </dgm:t>
    </dgm:pt>
    <dgm:pt modelId="{0E4AD8A3-311B-4082-9683-DFB6970003D0}" type="sibTrans" cxnId="{8A2B9960-DC01-4815-AA45-A50C6CF0E78E}">
      <dgm:prSet/>
      <dgm:spPr/>
      <dgm:t>
        <a:bodyPr/>
        <a:lstStyle/>
        <a:p>
          <a:endParaRPr lang="en-US"/>
        </a:p>
      </dgm:t>
    </dgm:pt>
    <dgm:pt modelId="{05BDD5E2-7BBE-4503-B714-AA1EAB9BFF5B}">
      <dgm:prSet phldrT="[Text]"/>
      <dgm:spPr/>
      <dgm:t>
        <a:bodyPr/>
        <a:lstStyle/>
        <a:p>
          <a:r>
            <a:rPr lang="sr-Cyrl-RS" dirty="0" smtClean="0"/>
            <a:t>планина</a:t>
          </a:r>
          <a:endParaRPr lang="en-US" dirty="0"/>
        </a:p>
      </dgm:t>
    </dgm:pt>
    <dgm:pt modelId="{FA47F369-C122-46C4-9349-6234EFCB2EAD}" type="parTrans" cxnId="{67C6AF4D-2298-4498-97D6-8AE7E90CB0F4}">
      <dgm:prSet/>
      <dgm:spPr/>
      <dgm:t>
        <a:bodyPr/>
        <a:lstStyle/>
        <a:p>
          <a:endParaRPr lang="en-US"/>
        </a:p>
      </dgm:t>
    </dgm:pt>
    <dgm:pt modelId="{13893A0C-1F4C-4B20-B3C5-35A475E05749}" type="sibTrans" cxnId="{67C6AF4D-2298-4498-97D6-8AE7E90CB0F4}">
      <dgm:prSet/>
      <dgm:spPr/>
      <dgm:t>
        <a:bodyPr/>
        <a:lstStyle/>
        <a:p>
          <a:endParaRPr lang="en-US"/>
        </a:p>
      </dgm:t>
    </dgm:pt>
    <dgm:pt modelId="{52891BD6-01C8-4ED4-9CCC-E259100FA727}">
      <dgm:prSet phldrT="[Text]"/>
      <dgm:spPr/>
      <dgm:t>
        <a:bodyPr/>
        <a:lstStyle/>
        <a:p>
          <a:r>
            <a:rPr lang="sr-Cyrl-RS" dirty="0" smtClean="0"/>
            <a:t>језеро</a:t>
          </a:r>
          <a:endParaRPr lang="en-US" dirty="0"/>
        </a:p>
      </dgm:t>
    </dgm:pt>
    <dgm:pt modelId="{8E27A32D-CEF8-40CA-8AD2-40AD7A970E19}" type="parTrans" cxnId="{AAF30855-F654-4C1D-B5DB-B06C341C0E63}">
      <dgm:prSet/>
      <dgm:spPr/>
      <dgm:t>
        <a:bodyPr/>
        <a:lstStyle/>
        <a:p>
          <a:endParaRPr lang="en-US"/>
        </a:p>
      </dgm:t>
    </dgm:pt>
    <dgm:pt modelId="{7C045003-C0BA-4F9D-A307-209464F3909E}" type="sibTrans" cxnId="{AAF30855-F654-4C1D-B5DB-B06C341C0E63}">
      <dgm:prSet/>
      <dgm:spPr/>
      <dgm:t>
        <a:bodyPr/>
        <a:lstStyle/>
        <a:p>
          <a:endParaRPr lang="en-US"/>
        </a:p>
      </dgm:t>
    </dgm:pt>
    <dgm:pt modelId="{2F7569C4-932A-45DB-B91D-180B3A960D56}" type="pres">
      <dgm:prSet presAssocID="{19AAAB5E-678F-4118-BA64-F7B2AEADAC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7166F1-4BFE-4765-9674-805B5C8F69E0}" type="pres">
      <dgm:prSet presAssocID="{C4787BCD-A22B-450D-B3FC-1CC665485012}" presName="root" presStyleCnt="0"/>
      <dgm:spPr/>
    </dgm:pt>
    <dgm:pt modelId="{CC6F3A7E-67BA-4D47-8438-1FA3FCE2BAF8}" type="pres">
      <dgm:prSet presAssocID="{C4787BCD-A22B-450D-B3FC-1CC665485012}" presName="rootComposite" presStyleCnt="0"/>
      <dgm:spPr/>
    </dgm:pt>
    <dgm:pt modelId="{5B208B3D-4C42-4655-BF26-42E0FCE24734}" type="pres">
      <dgm:prSet presAssocID="{C4787BCD-A22B-450D-B3FC-1CC665485012}" presName="rootText" presStyleLbl="node1" presStyleIdx="0" presStyleCnt="2"/>
      <dgm:spPr/>
      <dgm:t>
        <a:bodyPr/>
        <a:lstStyle/>
        <a:p>
          <a:endParaRPr lang="en-US"/>
        </a:p>
      </dgm:t>
    </dgm:pt>
    <dgm:pt modelId="{A330E0AA-F534-4F63-B7B5-5462DE29F29C}" type="pres">
      <dgm:prSet presAssocID="{C4787BCD-A22B-450D-B3FC-1CC665485012}" presName="rootConnector" presStyleLbl="node1" presStyleIdx="0" presStyleCnt="2"/>
      <dgm:spPr/>
      <dgm:t>
        <a:bodyPr/>
        <a:lstStyle/>
        <a:p>
          <a:endParaRPr lang="en-US"/>
        </a:p>
      </dgm:t>
    </dgm:pt>
    <dgm:pt modelId="{D86108DA-AB0B-46E1-A83F-36F47C775D74}" type="pres">
      <dgm:prSet presAssocID="{C4787BCD-A22B-450D-B3FC-1CC665485012}" presName="childShape" presStyleCnt="0"/>
      <dgm:spPr/>
    </dgm:pt>
    <dgm:pt modelId="{D4C388CC-4A55-4B3D-8B0C-9F939F37E866}" type="pres">
      <dgm:prSet presAssocID="{13DE5C31-FF8B-408F-B5DD-3D1889A0A303}" presName="Name13" presStyleLbl="parChTrans1D2" presStyleIdx="0" presStyleCnt="4"/>
      <dgm:spPr/>
      <dgm:t>
        <a:bodyPr/>
        <a:lstStyle/>
        <a:p>
          <a:endParaRPr lang="en-US"/>
        </a:p>
      </dgm:t>
    </dgm:pt>
    <dgm:pt modelId="{21F2BB34-9E5E-4CE9-AAAF-BC65C8FF6155}" type="pres">
      <dgm:prSet presAssocID="{4C02BB5B-8AB8-4B0E-A856-727632AA41B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043E71-A639-410E-BA35-4A16C02519B7}" type="pres">
      <dgm:prSet presAssocID="{A825094B-F742-4792-9DC9-594CB3B6665A}" presName="Name13" presStyleLbl="parChTrans1D2" presStyleIdx="1" presStyleCnt="4"/>
      <dgm:spPr/>
      <dgm:t>
        <a:bodyPr/>
        <a:lstStyle/>
        <a:p>
          <a:endParaRPr lang="en-US"/>
        </a:p>
      </dgm:t>
    </dgm:pt>
    <dgm:pt modelId="{8838E3C5-CA5C-443B-A473-2E227A92D929}" type="pres">
      <dgm:prSet presAssocID="{074F9F81-8B39-4A51-8919-A9F1534745D0}" presName="childText" presStyleLbl="bgAcc1" presStyleIdx="1" presStyleCnt="4" custScale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E48D8-77AB-46FF-A76C-2D387B45C859}" type="pres">
      <dgm:prSet presAssocID="{966C5104-402A-4938-8D80-1863A8E6B63F}" presName="root" presStyleCnt="0"/>
      <dgm:spPr/>
    </dgm:pt>
    <dgm:pt modelId="{378BDA7E-96F2-4E7D-835A-C34B9875FF76}" type="pres">
      <dgm:prSet presAssocID="{966C5104-402A-4938-8D80-1863A8E6B63F}" presName="rootComposite" presStyleCnt="0"/>
      <dgm:spPr/>
    </dgm:pt>
    <dgm:pt modelId="{D31C6DB7-5D85-4019-9355-C788F5BF408C}" type="pres">
      <dgm:prSet presAssocID="{966C5104-402A-4938-8D80-1863A8E6B63F}" presName="rootText" presStyleLbl="node1" presStyleIdx="1" presStyleCnt="2"/>
      <dgm:spPr/>
      <dgm:t>
        <a:bodyPr/>
        <a:lstStyle/>
        <a:p>
          <a:endParaRPr lang="en-US"/>
        </a:p>
      </dgm:t>
    </dgm:pt>
    <dgm:pt modelId="{6CC1C9D0-4C76-4377-A84A-4701FC179D15}" type="pres">
      <dgm:prSet presAssocID="{966C5104-402A-4938-8D80-1863A8E6B63F}" presName="rootConnector" presStyleLbl="node1" presStyleIdx="1" presStyleCnt="2"/>
      <dgm:spPr/>
      <dgm:t>
        <a:bodyPr/>
        <a:lstStyle/>
        <a:p>
          <a:endParaRPr lang="en-US"/>
        </a:p>
      </dgm:t>
    </dgm:pt>
    <dgm:pt modelId="{E16E7A08-63F6-4BF9-B8D1-CC3B682D8B7B}" type="pres">
      <dgm:prSet presAssocID="{966C5104-402A-4938-8D80-1863A8E6B63F}" presName="childShape" presStyleCnt="0"/>
      <dgm:spPr/>
    </dgm:pt>
    <dgm:pt modelId="{68E26DDF-0821-4997-8B7F-CC4A0428A29A}" type="pres">
      <dgm:prSet presAssocID="{FA47F369-C122-46C4-9349-6234EFCB2EAD}" presName="Name13" presStyleLbl="parChTrans1D2" presStyleIdx="2" presStyleCnt="4"/>
      <dgm:spPr/>
      <dgm:t>
        <a:bodyPr/>
        <a:lstStyle/>
        <a:p>
          <a:endParaRPr lang="en-US"/>
        </a:p>
      </dgm:t>
    </dgm:pt>
    <dgm:pt modelId="{3A84122A-BE20-4CD1-AF01-EB63EA68D167}" type="pres">
      <dgm:prSet presAssocID="{05BDD5E2-7BBE-4503-B714-AA1EAB9BFF5B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D152A-0641-4C1D-A51C-50A2E9A29E2B}" type="pres">
      <dgm:prSet presAssocID="{8E27A32D-CEF8-40CA-8AD2-40AD7A970E1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8EFD42BD-148D-4DB3-B851-23CBFA82AB98}" type="pres">
      <dgm:prSet presAssocID="{52891BD6-01C8-4ED4-9CCC-E259100FA727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8110FE-AAE0-4AA1-BC6C-B896CAFC1A7F}" type="presOf" srcId="{FA47F369-C122-46C4-9349-6234EFCB2EAD}" destId="{68E26DDF-0821-4997-8B7F-CC4A0428A29A}" srcOrd="0" destOrd="0" presId="urn:microsoft.com/office/officeart/2005/8/layout/hierarchy3"/>
    <dgm:cxn modelId="{BE35E852-1358-49CF-B0E8-CF6CD178B4A3}" type="presOf" srcId="{4C02BB5B-8AB8-4B0E-A856-727632AA41B1}" destId="{21F2BB34-9E5E-4CE9-AAAF-BC65C8FF6155}" srcOrd="0" destOrd="0" presId="urn:microsoft.com/office/officeart/2005/8/layout/hierarchy3"/>
    <dgm:cxn modelId="{AAF30855-F654-4C1D-B5DB-B06C341C0E63}" srcId="{966C5104-402A-4938-8D80-1863A8E6B63F}" destId="{52891BD6-01C8-4ED4-9CCC-E259100FA727}" srcOrd="1" destOrd="0" parTransId="{8E27A32D-CEF8-40CA-8AD2-40AD7A970E19}" sibTransId="{7C045003-C0BA-4F9D-A307-209464F3909E}"/>
    <dgm:cxn modelId="{310178D6-7287-4414-997C-E9CD2E16F146}" srcId="{C4787BCD-A22B-450D-B3FC-1CC665485012}" destId="{074F9F81-8B39-4A51-8919-A9F1534745D0}" srcOrd="1" destOrd="0" parTransId="{A825094B-F742-4792-9DC9-594CB3B6665A}" sibTransId="{2071E017-2F0A-4E7F-82B0-A6ADD9F2D675}"/>
    <dgm:cxn modelId="{20D4CE88-2EFB-44F6-AF62-BAA085ECF003}" type="presOf" srcId="{074F9F81-8B39-4A51-8919-A9F1534745D0}" destId="{8838E3C5-CA5C-443B-A473-2E227A92D929}" srcOrd="0" destOrd="0" presId="urn:microsoft.com/office/officeart/2005/8/layout/hierarchy3"/>
    <dgm:cxn modelId="{821CB929-9029-4177-B276-54F70AF3EC62}" type="presOf" srcId="{966C5104-402A-4938-8D80-1863A8E6B63F}" destId="{D31C6DB7-5D85-4019-9355-C788F5BF408C}" srcOrd="0" destOrd="0" presId="urn:microsoft.com/office/officeart/2005/8/layout/hierarchy3"/>
    <dgm:cxn modelId="{D12C8C2E-5FF4-44FD-A1DA-FC6A56EFEEA5}" type="presOf" srcId="{13DE5C31-FF8B-408F-B5DD-3D1889A0A303}" destId="{D4C388CC-4A55-4B3D-8B0C-9F939F37E866}" srcOrd="0" destOrd="0" presId="urn:microsoft.com/office/officeart/2005/8/layout/hierarchy3"/>
    <dgm:cxn modelId="{83D48EE3-03B9-478F-88C2-9F6E533EEBF7}" srcId="{19AAAB5E-678F-4118-BA64-F7B2AEADACED}" destId="{C4787BCD-A22B-450D-B3FC-1CC665485012}" srcOrd="0" destOrd="0" parTransId="{42C6AF26-3687-4FCC-86CA-8C4A6CA59D47}" sibTransId="{B0AFEBE7-F3C6-450C-AE80-9DA3BB12165C}"/>
    <dgm:cxn modelId="{8A2B9960-DC01-4815-AA45-A50C6CF0E78E}" srcId="{19AAAB5E-678F-4118-BA64-F7B2AEADACED}" destId="{966C5104-402A-4938-8D80-1863A8E6B63F}" srcOrd="1" destOrd="0" parTransId="{C6B221F1-2151-4CCD-B95F-B463BE840AC5}" sibTransId="{0E4AD8A3-311B-4082-9683-DFB6970003D0}"/>
    <dgm:cxn modelId="{15419ED2-F494-4D48-9479-A9E8FE5530DE}" type="presOf" srcId="{C4787BCD-A22B-450D-B3FC-1CC665485012}" destId="{A330E0AA-F534-4F63-B7B5-5462DE29F29C}" srcOrd="1" destOrd="0" presId="urn:microsoft.com/office/officeart/2005/8/layout/hierarchy3"/>
    <dgm:cxn modelId="{09896AA5-183D-4490-A056-F3C82BFB5D2E}" type="presOf" srcId="{19AAAB5E-678F-4118-BA64-F7B2AEADACED}" destId="{2F7569C4-932A-45DB-B91D-180B3A960D56}" srcOrd="0" destOrd="0" presId="urn:microsoft.com/office/officeart/2005/8/layout/hierarchy3"/>
    <dgm:cxn modelId="{56864EAC-7E60-441A-9657-333EA21B53E7}" srcId="{C4787BCD-A22B-450D-B3FC-1CC665485012}" destId="{4C02BB5B-8AB8-4B0E-A856-727632AA41B1}" srcOrd="0" destOrd="0" parTransId="{13DE5C31-FF8B-408F-B5DD-3D1889A0A303}" sibTransId="{50240EDC-EA8D-43C7-AAF5-954D764D9588}"/>
    <dgm:cxn modelId="{1978439E-FE57-44C6-9698-81302D577E70}" type="presOf" srcId="{8E27A32D-CEF8-40CA-8AD2-40AD7A970E19}" destId="{7FFD152A-0641-4C1D-A51C-50A2E9A29E2B}" srcOrd="0" destOrd="0" presId="urn:microsoft.com/office/officeart/2005/8/layout/hierarchy3"/>
    <dgm:cxn modelId="{D2AC744E-5BCB-4A88-A12C-680460473887}" type="presOf" srcId="{A825094B-F742-4792-9DC9-594CB3B6665A}" destId="{27043E71-A639-410E-BA35-4A16C02519B7}" srcOrd="0" destOrd="0" presId="urn:microsoft.com/office/officeart/2005/8/layout/hierarchy3"/>
    <dgm:cxn modelId="{67C6AF4D-2298-4498-97D6-8AE7E90CB0F4}" srcId="{966C5104-402A-4938-8D80-1863A8E6B63F}" destId="{05BDD5E2-7BBE-4503-B714-AA1EAB9BFF5B}" srcOrd="0" destOrd="0" parTransId="{FA47F369-C122-46C4-9349-6234EFCB2EAD}" sibTransId="{13893A0C-1F4C-4B20-B3C5-35A475E05749}"/>
    <dgm:cxn modelId="{6A0AD17C-46D4-4DA2-A87E-AAC3679E069F}" type="presOf" srcId="{05BDD5E2-7BBE-4503-B714-AA1EAB9BFF5B}" destId="{3A84122A-BE20-4CD1-AF01-EB63EA68D167}" srcOrd="0" destOrd="0" presId="urn:microsoft.com/office/officeart/2005/8/layout/hierarchy3"/>
    <dgm:cxn modelId="{5A607DF8-D0F0-43A1-B569-FDE2EA8DB475}" type="presOf" srcId="{966C5104-402A-4938-8D80-1863A8E6B63F}" destId="{6CC1C9D0-4C76-4377-A84A-4701FC179D15}" srcOrd="1" destOrd="0" presId="urn:microsoft.com/office/officeart/2005/8/layout/hierarchy3"/>
    <dgm:cxn modelId="{F95F5535-85F8-4CB7-A655-97DE93C36BA6}" type="presOf" srcId="{52891BD6-01C8-4ED4-9CCC-E259100FA727}" destId="{8EFD42BD-148D-4DB3-B851-23CBFA82AB98}" srcOrd="0" destOrd="0" presId="urn:microsoft.com/office/officeart/2005/8/layout/hierarchy3"/>
    <dgm:cxn modelId="{B153444C-BED2-49DA-91C4-5CE09C2630B9}" type="presOf" srcId="{C4787BCD-A22B-450D-B3FC-1CC665485012}" destId="{5B208B3D-4C42-4655-BF26-42E0FCE24734}" srcOrd="0" destOrd="0" presId="urn:microsoft.com/office/officeart/2005/8/layout/hierarchy3"/>
    <dgm:cxn modelId="{7829556E-1AA5-479D-9022-CE5EABFEE95A}" type="presParOf" srcId="{2F7569C4-932A-45DB-B91D-180B3A960D56}" destId="{C37166F1-4BFE-4765-9674-805B5C8F69E0}" srcOrd="0" destOrd="0" presId="urn:microsoft.com/office/officeart/2005/8/layout/hierarchy3"/>
    <dgm:cxn modelId="{63B24849-24F9-48C0-B78E-5152CFDD66B7}" type="presParOf" srcId="{C37166F1-4BFE-4765-9674-805B5C8F69E0}" destId="{CC6F3A7E-67BA-4D47-8438-1FA3FCE2BAF8}" srcOrd="0" destOrd="0" presId="urn:microsoft.com/office/officeart/2005/8/layout/hierarchy3"/>
    <dgm:cxn modelId="{4ECD68C9-DA33-41D4-8E05-1138D29387DE}" type="presParOf" srcId="{CC6F3A7E-67BA-4D47-8438-1FA3FCE2BAF8}" destId="{5B208B3D-4C42-4655-BF26-42E0FCE24734}" srcOrd="0" destOrd="0" presId="urn:microsoft.com/office/officeart/2005/8/layout/hierarchy3"/>
    <dgm:cxn modelId="{A8EDB99A-E859-4394-BECB-94EB5715D3C8}" type="presParOf" srcId="{CC6F3A7E-67BA-4D47-8438-1FA3FCE2BAF8}" destId="{A330E0AA-F534-4F63-B7B5-5462DE29F29C}" srcOrd="1" destOrd="0" presId="urn:microsoft.com/office/officeart/2005/8/layout/hierarchy3"/>
    <dgm:cxn modelId="{F485764D-745A-4943-B8BE-3C4E1E6A83AB}" type="presParOf" srcId="{C37166F1-4BFE-4765-9674-805B5C8F69E0}" destId="{D86108DA-AB0B-46E1-A83F-36F47C775D74}" srcOrd="1" destOrd="0" presId="urn:microsoft.com/office/officeart/2005/8/layout/hierarchy3"/>
    <dgm:cxn modelId="{08138AD8-B949-45EC-9A94-682323142CC5}" type="presParOf" srcId="{D86108DA-AB0B-46E1-A83F-36F47C775D74}" destId="{D4C388CC-4A55-4B3D-8B0C-9F939F37E866}" srcOrd="0" destOrd="0" presId="urn:microsoft.com/office/officeart/2005/8/layout/hierarchy3"/>
    <dgm:cxn modelId="{8B8FE39E-AADC-48ED-BFDB-FCD5734CE8C9}" type="presParOf" srcId="{D86108DA-AB0B-46E1-A83F-36F47C775D74}" destId="{21F2BB34-9E5E-4CE9-AAAF-BC65C8FF6155}" srcOrd="1" destOrd="0" presId="urn:microsoft.com/office/officeart/2005/8/layout/hierarchy3"/>
    <dgm:cxn modelId="{EF8450BB-4538-47EB-9773-63687F72D482}" type="presParOf" srcId="{D86108DA-AB0B-46E1-A83F-36F47C775D74}" destId="{27043E71-A639-410E-BA35-4A16C02519B7}" srcOrd="2" destOrd="0" presId="urn:microsoft.com/office/officeart/2005/8/layout/hierarchy3"/>
    <dgm:cxn modelId="{8572B95D-937D-4D33-88B4-F0A71B3A393A}" type="presParOf" srcId="{D86108DA-AB0B-46E1-A83F-36F47C775D74}" destId="{8838E3C5-CA5C-443B-A473-2E227A92D929}" srcOrd="3" destOrd="0" presId="urn:microsoft.com/office/officeart/2005/8/layout/hierarchy3"/>
    <dgm:cxn modelId="{C84A5F0C-4FF1-4DD6-A473-6628DC2F84CF}" type="presParOf" srcId="{2F7569C4-932A-45DB-B91D-180B3A960D56}" destId="{3D3E48D8-77AB-46FF-A76C-2D387B45C859}" srcOrd="1" destOrd="0" presId="urn:microsoft.com/office/officeart/2005/8/layout/hierarchy3"/>
    <dgm:cxn modelId="{AD6C75C2-62E8-44CE-8121-5DAD2887B3A3}" type="presParOf" srcId="{3D3E48D8-77AB-46FF-A76C-2D387B45C859}" destId="{378BDA7E-96F2-4E7D-835A-C34B9875FF76}" srcOrd="0" destOrd="0" presId="urn:microsoft.com/office/officeart/2005/8/layout/hierarchy3"/>
    <dgm:cxn modelId="{B4A06837-4848-474B-B2FA-8ED6051A2228}" type="presParOf" srcId="{378BDA7E-96F2-4E7D-835A-C34B9875FF76}" destId="{D31C6DB7-5D85-4019-9355-C788F5BF408C}" srcOrd="0" destOrd="0" presId="urn:microsoft.com/office/officeart/2005/8/layout/hierarchy3"/>
    <dgm:cxn modelId="{B858F1AC-29A6-43B6-B6FC-43F789B92DF3}" type="presParOf" srcId="{378BDA7E-96F2-4E7D-835A-C34B9875FF76}" destId="{6CC1C9D0-4C76-4377-A84A-4701FC179D15}" srcOrd="1" destOrd="0" presId="urn:microsoft.com/office/officeart/2005/8/layout/hierarchy3"/>
    <dgm:cxn modelId="{A51538B6-BD4F-4823-8E37-E0D5635EB75F}" type="presParOf" srcId="{3D3E48D8-77AB-46FF-A76C-2D387B45C859}" destId="{E16E7A08-63F6-4BF9-B8D1-CC3B682D8B7B}" srcOrd="1" destOrd="0" presId="urn:microsoft.com/office/officeart/2005/8/layout/hierarchy3"/>
    <dgm:cxn modelId="{60E646D0-12B8-49D3-8FEA-EF941409D196}" type="presParOf" srcId="{E16E7A08-63F6-4BF9-B8D1-CC3B682D8B7B}" destId="{68E26DDF-0821-4997-8B7F-CC4A0428A29A}" srcOrd="0" destOrd="0" presId="urn:microsoft.com/office/officeart/2005/8/layout/hierarchy3"/>
    <dgm:cxn modelId="{108A61BF-614A-43F6-859B-A458AA0A9CB5}" type="presParOf" srcId="{E16E7A08-63F6-4BF9-B8D1-CC3B682D8B7B}" destId="{3A84122A-BE20-4CD1-AF01-EB63EA68D167}" srcOrd="1" destOrd="0" presId="urn:microsoft.com/office/officeart/2005/8/layout/hierarchy3"/>
    <dgm:cxn modelId="{C4CC7287-2C40-4231-8EE2-B27B7D53FCA3}" type="presParOf" srcId="{E16E7A08-63F6-4BF9-B8D1-CC3B682D8B7B}" destId="{7FFD152A-0641-4C1D-A51C-50A2E9A29E2B}" srcOrd="2" destOrd="0" presId="urn:microsoft.com/office/officeart/2005/8/layout/hierarchy3"/>
    <dgm:cxn modelId="{8A2232A1-8CFD-4B67-A0F6-CA5A27546982}" type="presParOf" srcId="{E16E7A08-63F6-4BF9-B8D1-CC3B682D8B7B}" destId="{8EFD42BD-148D-4DB3-B851-23CBFA82AB98}" srcOrd="3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E55A4E-1650-4A1F-810F-8000EA8DF4BB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D48EE3-E5BE-4163-848E-B9B60CD3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4267200"/>
          </a:xfrm>
        </p:spPr>
        <p:txBody>
          <a:bodyPr>
            <a:normAutofit/>
          </a:bodyPr>
          <a:lstStyle/>
          <a:p>
            <a:pPr algn="ctr"/>
            <a:r>
              <a:rPr lang="sr-Cyrl-RS" sz="6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ВЕЛИКО СЛОВО</a:t>
            </a:r>
            <a:br>
              <a:rPr lang="sr-Cyrl-RS" sz="6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sr-Cyrl-RS" sz="4000" b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планина, река, море, језеро</a:t>
            </a:r>
            <a:endParaRPr lang="en-US" sz="4000" b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828800"/>
            <a:ext cx="3657600" cy="48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r-Cyrl-RS" sz="4000" b="1" dirty="0" smtClean="0">
              <a:solidFill>
                <a:srgbClr val="FFFF00"/>
              </a:solidFill>
            </a:endParaRPr>
          </a:p>
          <a:p>
            <a:r>
              <a:rPr lang="sr-Cyrl-RS" sz="4000" b="1" dirty="0" smtClean="0">
                <a:solidFill>
                  <a:srgbClr val="FFFF00"/>
                </a:solidFill>
              </a:rPr>
              <a:t>планина</a:t>
            </a:r>
            <a:r>
              <a:rPr lang="sr-Cyrl-RS" sz="4000" dirty="0" smtClean="0"/>
              <a:t/>
            </a:r>
            <a:br>
              <a:rPr lang="sr-Cyrl-RS" sz="4000" dirty="0" smtClean="0"/>
            </a:br>
            <a:r>
              <a:rPr lang="sr-Cyrl-RS" sz="4000" b="1" dirty="0" smtClean="0">
                <a:solidFill>
                  <a:srgbClr val="FF0000"/>
                </a:solidFill>
              </a:rPr>
              <a:t>К</a:t>
            </a:r>
            <a:r>
              <a:rPr lang="sr-Cyrl-RS" sz="4000" dirty="0" smtClean="0"/>
              <a:t>опаоник</a:t>
            </a:r>
            <a:br>
              <a:rPr lang="sr-Cyrl-RS" sz="4000" dirty="0" smtClean="0"/>
            </a:br>
            <a:r>
              <a:rPr lang="sr-Cyrl-RS" sz="4000" b="1" dirty="0" smtClean="0">
                <a:solidFill>
                  <a:srgbClr val="FF0000"/>
                </a:solidFill>
              </a:rPr>
              <a:t>З</a:t>
            </a:r>
            <a:r>
              <a:rPr lang="sr-Cyrl-RS" sz="4000" dirty="0" smtClean="0"/>
              <a:t>латибор</a:t>
            </a:r>
            <a:br>
              <a:rPr lang="sr-Cyrl-RS" sz="4000" dirty="0" smtClean="0"/>
            </a:br>
            <a:r>
              <a:rPr lang="sr-Cyrl-RS" sz="4000" b="1" dirty="0" smtClean="0">
                <a:solidFill>
                  <a:srgbClr val="FF0000"/>
                </a:solidFill>
              </a:rPr>
              <a:t>А</a:t>
            </a:r>
            <a:r>
              <a:rPr lang="sr-Cyrl-RS" sz="4000" dirty="0" smtClean="0"/>
              <a:t>вала</a:t>
            </a:r>
            <a:br>
              <a:rPr lang="sr-Cyrl-RS" sz="4000" dirty="0" smtClean="0"/>
            </a:br>
            <a:r>
              <a:rPr lang="sr-Cyrl-RS" sz="4000" b="1" dirty="0" smtClean="0">
                <a:solidFill>
                  <a:srgbClr val="FF0000"/>
                </a:solidFill>
              </a:rPr>
              <a:t>Д</a:t>
            </a:r>
            <a:r>
              <a:rPr lang="sr-Cyrl-RS" sz="4000" dirty="0" smtClean="0"/>
              <a:t>ивчибаре</a:t>
            </a:r>
            <a:br>
              <a:rPr lang="sr-Cyrl-RS" sz="4000" dirty="0" smtClean="0"/>
            </a:br>
            <a:r>
              <a:rPr lang="sr-Cyrl-RS" sz="4000" b="1" dirty="0" smtClean="0">
                <a:solidFill>
                  <a:srgbClr val="FF0000"/>
                </a:solidFill>
              </a:rPr>
              <a:t>Т</a:t>
            </a:r>
            <a:r>
              <a:rPr lang="sr-Cyrl-RS" sz="4000" dirty="0" smtClean="0">
                <a:solidFill>
                  <a:schemeClr val="tx1"/>
                </a:solidFill>
              </a:rPr>
              <a:t>ара</a:t>
            </a:r>
          </a:p>
          <a:p>
            <a:r>
              <a:rPr lang="sr-Cyrl-RS" sz="4000" b="1" dirty="0" smtClean="0">
                <a:solidFill>
                  <a:srgbClr val="FF0000"/>
                </a:solidFill>
              </a:rPr>
              <a:t>С</a:t>
            </a:r>
            <a:r>
              <a:rPr lang="sr-Cyrl-RS" sz="4000" dirty="0" smtClean="0">
                <a:solidFill>
                  <a:schemeClr val="tx1"/>
                </a:solidFill>
              </a:rPr>
              <a:t>тара планина</a:t>
            </a:r>
            <a:r>
              <a:rPr lang="sr-Cyrl-RS" sz="4000" dirty="0" smtClean="0"/>
              <a:t/>
            </a:r>
            <a:br>
              <a:rPr lang="sr-Cyrl-RS" sz="4000" dirty="0" smtClean="0"/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Великим почетним словом пишемо имена:</a:t>
            </a:r>
            <a:endParaRPr lang="en-US" dirty="0">
              <a:latin typeface="+mn-lt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57800" y="2133600"/>
            <a:ext cx="2819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RS" sz="4000" b="1" dirty="0">
                <a:solidFill>
                  <a:srgbClr val="FFFF00"/>
                </a:solidFill>
                <a:cs typeface="Times New Roman" pitchFamily="18" charset="0"/>
              </a:rPr>
              <a:t>р</a:t>
            </a:r>
            <a:r>
              <a:rPr lang="sr-Cyrl-RS" sz="4000" b="1" dirty="0" smtClean="0">
                <a:solidFill>
                  <a:srgbClr val="FFFF00"/>
                </a:solidFill>
                <a:cs typeface="Times New Roman" pitchFamily="18" charset="0"/>
              </a:rPr>
              <a:t>ека</a:t>
            </a:r>
            <a:r>
              <a:rPr lang="sr-Cyrl-RS" sz="4000" dirty="0" smtClean="0">
                <a:cs typeface="Times New Roman" pitchFamily="18" charset="0"/>
              </a:rPr>
              <a:t/>
            </a:r>
            <a:br>
              <a:rPr lang="sr-Cyrl-RS" sz="4000" dirty="0" smtClean="0">
                <a:cs typeface="Times New Roman" pitchFamily="18" charset="0"/>
              </a:rPr>
            </a:br>
            <a:r>
              <a:rPr lang="sr-Cyrl-RS" sz="4000" b="1" dirty="0" smtClean="0">
                <a:solidFill>
                  <a:srgbClr val="FF0000"/>
                </a:solidFill>
                <a:cs typeface="Times New Roman" pitchFamily="18" charset="0"/>
              </a:rPr>
              <a:t>Т</a:t>
            </a:r>
            <a:r>
              <a:rPr lang="sr-Cyrl-RS" sz="4000" dirty="0" smtClean="0">
                <a:cs typeface="Times New Roman" pitchFamily="18" charset="0"/>
              </a:rPr>
              <a:t>амиш</a:t>
            </a:r>
            <a:br>
              <a:rPr lang="sr-Cyrl-RS" sz="4000" dirty="0" smtClean="0">
                <a:cs typeface="Times New Roman" pitchFamily="18" charset="0"/>
              </a:rPr>
            </a:br>
            <a:r>
              <a:rPr lang="sr-Cyrl-RS" sz="4000" b="1" dirty="0" smtClean="0">
                <a:solidFill>
                  <a:srgbClr val="FF0000"/>
                </a:solidFill>
                <a:cs typeface="Times New Roman" pitchFamily="18" charset="0"/>
              </a:rPr>
              <a:t>Д</a:t>
            </a:r>
            <a:r>
              <a:rPr lang="sr-Cyrl-RS" sz="4000" dirty="0" smtClean="0">
                <a:cs typeface="Times New Roman" pitchFamily="18" charset="0"/>
              </a:rPr>
              <a:t>унав</a:t>
            </a:r>
            <a:br>
              <a:rPr lang="sr-Cyrl-RS" sz="4000" dirty="0" smtClean="0">
                <a:cs typeface="Times New Roman" pitchFamily="18" charset="0"/>
              </a:rPr>
            </a:br>
            <a:r>
              <a:rPr lang="sr-Cyrl-RS" sz="4000" b="1" dirty="0" smtClean="0">
                <a:solidFill>
                  <a:srgbClr val="FF0000"/>
                </a:solidFill>
                <a:cs typeface="Times New Roman" pitchFamily="18" charset="0"/>
              </a:rPr>
              <a:t>С</a:t>
            </a:r>
            <a:r>
              <a:rPr lang="sr-Cyrl-RS" sz="4000" dirty="0" smtClean="0">
                <a:cs typeface="Times New Roman" pitchFamily="18" charset="0"/>
              </a:rPr>
              <a:t>ава</a:t>
            </a:r>
            <a:br>
              <a:rPr lang="sr-Cyrl-RS" sz="4000" dirty="0" smtClean="0">
                <a:cs typeface="Times New Roman" pitchFamily="18" charset="0"/>
              </a:rPr>
            </a:br>
            <a:r>
              <a:rPr lang="sr-Cyrl-RS" sz="4000" b="1" dirty="0" smtClean="0">
                <a:solidFill>
                  <a:srgbClr val="FF0000"/>
                </a:solidFill>
                <a:cs typeface="Times New Roman" pitchFamily="18" charset="0"/>
              </a:rPr>
              <a:t>К</a:t>
            </a:r>
            <a:r>
              <a:rPr lang="sr-Cyrl-RS" sz="4000" dirty="0" smtClean="0">
                <a:cs typeface="Times New Roman" pitchFamily="18" charset="0"/>
              </a:rPr>
              <a:t>олубара</a:t>
            </a:r>
            <a:br>
              <a:rPr lang="sr-Cyrl-RS" sz="4000" dirty="0" smtClean="0">
                <a:cs typeface="Times New Roman" pitchFamily="18" charset="0"/>
              </a:rPr>
            </a:br>
            <a:r>
              <a:rPr lang="sr-Cyrl-RS" sz="4000" b="1" dirty="0" smtClean="0">
                <a:solidFill>
                  <a:srgbClr val="FF0000"/>
                </a:solidFill>
                <a:cs typeface="Times New Roman" pitchFamily="18" charset="0"/>
              </a:rPr>
              <a:t>Т</a:t>
            </a:r>
            <a:r>
              <a:rPr lang="sr-Cyrl-RS" sz="4000" dirty="0" smtClean="0">
                <a:cs typeface="Times New Roman" pitchFamily="18" charset="0"/>
              </a:rPr>
              <a:t>иса</a:t>
            </a:r>
            <a:endParaRPr lang="en-US" sz="4000" dirty="0" smtClean="0">
              <a:cs typeface="Times New Roman" pitchFamily="18" charset="0"/>
            </a:endParaRPr>
          </a:p>
          <a:p>
            <a:pPr algn="ctr"/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457200"/>
            <a:ext cx="41148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FFFF00"/>
                </a:solidFill>
                <a:cs typeface="Times New Roman" pitchFamily="18" charset="0"/>
              </a:rPr>
              <a:t>j</a:t>
            </a:r>
            <a:r>
              <a:rPr lang="sr-Cyrl-RS" sz="4000" b="1" dirty="0" smtClean="0">
                <a:solidFill>
                  <a:srgbClr val="FFFF00"/>
                </a:solidFill>
                <a:cs typeface="Times New Roman" pitchFamily="18" charset="0"/>
              </a:rPr>
              <a:t>езера</a:t>
            </a:r>
          </a:p>
          <a:p>
            <a:r>
              <a:rPr lang="sr-Cyrl-RS" sz="3600" b="1" dirty="0" smtClean="0">
                <a:solidFill>
                  <a:srgbClr val="FF0000"/>
                </a:solidFill>
                <a:cs typeface="Times New Roman" pitchFamily="18" charset="0"/>
              </a:rPr>
              <a:t>С</a:t>
            </a:r>
            <a:r>
              <a:rPr lang="sr-Cyrl-RS" sz="3600" dirty="0" smtClean="0">
                <a:cs typeface="Times New Roman" pitchFamily="18" charset="0"/>
              </a:rPr>
              <a:t>ребрно језеро</a:t>
            </a:r>
          </a:p>
          <a:p>
            <a:r>
              <a:rPr lang="sr-Cyrl-RS" sz="3600" b="1" dirty="0" smtClean="0">
                <a:solidFill>
                  <a:srgbClr val="FF0000"/>
                </a:solidFill>
                <a:cs typeface="Times New Roman" pitchFamily="18" charset="0"/>
              </a:rPr>
              <a:t>В</a:t>
            </a:r>
            <a:r>
              <a:rPr lang="sr-Cyrl-RS" sz="3600" dirty="0" smtClean="0">
                <a:cs typeface="Times New Roman" pitchFamily="18" charset="0"/>
              </a:rPr>
              <a:t>ласинско језеро</a:t>
            </a:r>
          </a:p>
          <a:p>
            <a:r>
              <a:rPr lang="sr-Cyrl-RS" sz="3600" b="1" dirty="0" smtClean="0">
                <a:solidFill>
                  <a:srgbClr val="FF0000"/>
                </a:solidFill>
                <a:cs typeface="Times New Roman" pitchFamily="18" charset="0"/>
              </a:rPr>
              <a:t>Ђ</a:t>
            </a:r>
            <a:r>
              <a:rPr lang="sr-Cyrl-RS" sz="3600" dirty="0" smtClean="0">
                <a:cs typeface="Times New Roman" pitchFamily="18" charset="0"/>
              </a:rPr>
              <a:t>ердапско језеро</a:t>
            </a:r>
          </a:p>
          <a:p>
            <a:r>
              <a:rPr lang="sr-Cyrl-RS" sz="3600" b="1" dirty="0" smtClean="0">
                <a:solidFill>
                  <a:srgbClr val="FF0000"/>
                </a:solidFill>
                <a:cs typeface="Times New Roman" pitchFamily="18" charset="0"/>
              </a:rPr>
              <a:t>П</a:t>
            </a:r>
            <a:r>
              <a:rPr lang="sr-Cyrl-RS" sz="3600" dirty="0" smtClean="0">
                <a:cs typeface="Times New Roman" pitchFamily="18" charset="0"/>
              </a:rPr>
              <a:t>алићко језеро</a:t>
            </a:r>
            <a:endParaRPr lang="en-US" sz="3600" dirty="0">
              <a:cs typeface="Times New Roman" pitchFamily="18" charset="0"/>
            </a:endParaRPr>
          </a:p>
        </p:txBody>
      </p:sp>
      <p:pic>
        <p:nvPicPr>
          <p:cNvPr id="1027" name="Picture 3" descr="C:\Users\Dell\Desktop\c491erdap.jpg"/>
          <p:cNvPicPr>
            <a:picLocks noChangeAspect="1" noChangeArrowheads="1"/>
          </p:cNvPicPr>
          <p:nvPr/>
        </p:nvPicPr>
        <p:blipFill>
          <a:blip r:embed="rId2"/>
          <a:srcRect r="1887"/>
          <a:stretch>
            <a:fillRect/>
          </a:stretch>
        </p:blipFill>
        <p:spPr bwMode="auto">
          <a:xfrm>
            <a:off x="533400" y="3581400"/>
            <a:ext cx="3962400" cy="258445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029200" y="609600"/>
            <a:ext cx="37338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RS" sz="3600" b="1" dirty="0" smtClean="0">
                <a:solidFill>
                  <a:srgbClr val="FFFF00"/>
                </a:solidFill>
              </a:rPr>
              <a:t>мора</a:t>
            </a:r>
          </a:p>
          <a:p>
            <a:r>
              <a:rPr lang="sr-Cyrl-RS" sz="3600" b="1" dirty="0" smtClean="0">
                <a:solidFill>
                  <a:srgbClr val="FF0000"/>
                </a:solidFill>
              </a:rPr>
              <a:t>Ј</a:t>
            </a:r>
            <a:r>
              <a:rPr lang="sr-Cyrl-RS" sz="3600" dirty="0" smtClean="0"/>
              <a:t>адранско море</a:t>
            </a:r>
          </a:p>
          <a:p>
            <a:r>
              <a:rPr lang="sr-Cyrl-RS" sz="3600" b="1" dirty="0" smtClean="0">
                <a:solidFill>
                  <a:srgbClr val="FF0000"/>
                </a:solidFill>
              </a:rPr>
              <a:t>Ц</a:t>
            </a:r>
            <a:r>
              <a:rPr lang="sr-Cyrl-RS" sz="3600" dirty="0" smtClean="0"/>
              <a:t>рно море</a:t>
            </a:r>
          </a:p>
          <a:p>
            <a:r>
              <a:rPr lang="sr-Cyrl-RS" sz="3600" b="1" dirty="0" smtClean="0">
                <a:solidFill>
                  <a:srgbClr val="FF0000"/>
                </a:solidFill>
              </a:rPr>
              <a:t>Е</a:t>
            </a:r>
            <a:r>
              <a:rPr lang="sr-Cyrl-RS" sz="3600" dirty="0" smtClean="0"/>
              <a:t>гејско море</a:t>
            </a:r>
          </a:p>
          <a:p>
            <a:r>
              <a:rPr lang="sr-Cyrl-RS" sz="3600" b="1" dirty="0" smtClean="0">
                <a:solidFill>
                  <a:srgbClr val="FF0000"/>
                </a:solidFill>
              </a:rPr>
              <a:t>Ј</a:t>
            </a:r>
            <a:r>
              <a:rPr lang="sr-Cyrl-RS" sz="3600" dirty="0" smtClean="0"/>
              <a:t>онско море</a:t>
            </a:r>
            <a:endParaRPr lang="en-US" sz="3600" dirty="0"/>
          </a:p>
        </p:txBody>
      </p:sp>
      <p:pic>
        <p:nvPicPr>
          <p:cNvPr id="1030" name="Picture 6" descr="C:\Users\Dell\Desktop\61365675-dalmacija-more-obala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733800"/>
            <a:ext cx="3505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305800" cy="1143000"/>
          </a:xfrm>
        </p:spPr>
        <p:txBody>
          <a:bodyPr>
            <a:normAutofit/>
          </a:bodyPr>
          <a:lstStyle/>
          <a:p>
            <a:pPr algn="l"/>
            <a:r>
              <a:rPr lang="sr-Cyrl-RS" sz="3200" b="1" dirty="0" smtClean="0">
                <a:latin typeface="Times New Roman" pitchFamily="18" charset="0"/>
                <a:cs typeface="Times New Roman" pitchFamily="18" charset="0"/>
              </a:rPr>
              <a:t>Уочавамо да нису све речи написане великим почетним словом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447800" y="1219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ubtitle 3"/>
          <p:cNvSpPr txBox="1">
            <a:spLocks/>
          </p:cNvSpPr>
          <p:nvPr/>
        </p:nvSpPr>
        <p:spPr>
          <a:xfrm>
            <a:off x="381000" y="5486400"/>
            <a:ext cx="8305800" cy="11430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lvl="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lang="sr-Cyrl-RS" sz="3200" b="1" dirty="0" smtClean="0">
                <a:cs typeface="Aharoni" pitchFamily="2" charset="-79"/>
              </a:rPr>
              <a:t>Речи планина и језеро пишу се малим почетним словом  јер су то</a:t>
            </a:r>
            <a:r>
              <a:rPr lang="sr-Cyrl-RS" sz="3200" b="1" dirty="0" smtClean="0">
                <a:solidFill>
                  <a:schemeClr val="bg1"/>
                </a:solidFill>
                <a:latin typeface="Times New Roman" pitchFamily="18" charset="0"/>
                <a:cs typeface="Aharoni" pitchFamily="2" charset="-79"/>
              </a:rPr>
              <a:t> </a:t>
            </a:r>
            <a:r>
              <a:rPr lang="sr-Cyrl-RS" sz="3200" b="1" u="sng" dirty="0" smtClean="0">
                <a:solidFill>
                  <a:srgbClr val="FFFF00"/>
                </a:solidFill>
                <a:latin typeface="Times New Roman" pitchFamily="18" charset="0"/>
                <a:cs typeface="Aharoni" pitchFamily="2" charset="-79"/>
              </a:rPr>
              <a:t>заједничке именице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Untitledveliko slov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85800"/>
            <a:ext cx="70104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 fontScale="90000"/>
          </a:bodyPr>
          <a:lstStyle/>
          <a:p>
            <a:pPr algn="l"/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Постоје и вишечлана имена </a:t>
            </a:r>
            <a:r>
              <a:rPr lang="sr-Cyrl-RS" sz="4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 вишу великим почетним словом</a:t>
            </a:r>
            <a:b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река</a:t>
            </a:r>
            <a:b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Велика Морава</a:t>
            </a:r>
            <a:b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Јужна Морава</a:t>
            </a:r>
            <a:b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Cyrl-R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Западна Морава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534400" cy="5638800"/>
          </a:xfrm>
        </p:spPr>
        <p:txBody>
          <a:bodyPr>
            <a:noAutofit/>
          </a:bodyPr>
          <a:lstStyle/>
          <a:p>
            <a:pPr algn="l"/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4000" u="sng" dirty="0" smtClean="0">
                <a:solidFill>
                  <a:srgbClr val="FFFF00"/>
                </a:solidFill>
                <a:latin typeface="+mn-lt"/>
              </a:rPr>
              <a:t>Задатак</a:t>
            </a:r>
            <a:r>
              <a:rPr lang="sr-Cyrl-RS" sz="4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sr-Cyrl-RS" sz="4000" dirty="0" smtClean="0">
                <a:solidFill>
                  <a:schemeClr val="tx1"/>
                </a:solidFill>
                <a:latin typeface="+mn-lt"/>
              </a:rPr>
            </a:b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>Препиши у свеску и заокружи оно што је правилно написано</a:t>
            </a:r>
            <a:r>
              <a:rPr lang="en-US" sz="4000" dirty="0" smtClean="0">
                <a:solidFill>
                  <a:srgbClr val="FFFF00"/>
                </a:solidFill>
                <a:latin typeface="+mn-lt"/>
              </a:rPr>
              <a:t> :</a:t>
            </a: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RS" sz="4000" dirty="0" smtClean="0">
                <a:solidFill>
                  <a:srgbClr val="FFFF00"/>
                </a:solidFill>
                <a:latin typeface="+mn-lt"/>
              </a:rPr>
            </a:b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RS" sz="4000" dirty="0" smtClean="0">
                <a:solidFill>
                  <a:srgbClr val="FFFF00"/>
                </a:solidFill>
                <a:latin typeface="+mn-lt"/>
              </a:rPr>
            </a:b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>дунав  Сребрно језеро  Тамиш</a:t>
            </a:r>
            <a:br>
              <a:rPr lang="sr-Cyrl-RS" sz="4000" dirty="0" smtClean="0">
                <a:solidFill>
                  <a:srgbClr val="FFFF00"/>
                </a:solidFill>
                <a:latin typeface="+mn-lt"/>
              </a:rPr>
            </a:b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RS" sz="4000" dirty="0" smtClean="0">
                <a:solidFill>
                  <a:srgbClr val="FFFF00"/>
                </a:solidFill>
                <a:latin typeface="+mn-lt"/>
              </a:rPr>
            </a:b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>копаоник   Велика Морава</a:t>
            </a:r>
            <a:br>
              <a:rPr lang="sr-Cyrl-RS" sz="4000" dirty="0" smtClean="0">
                <a:solidFill>
                  <a:srgbClr val="FFFF00"/>
                </a:solidFill>
                <a:latin typeface="+mn-lt"/>
              </a:rPr>
            </a:b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RS" sz="4000" dirty="0" smtClean="0">
                <a:solidFill>
                  <a:srgbClr val="FFFF00"/>
                </a:solidFill>
                <a:latin typeface="+mn-lt"/>
              </a:rPr>
            </a:br>
            <a:r>
              <a:rPr lang="sr-Cyrl-RS" sz="4000" dirty="0" smtClean="0">
                <a:solidFill>
                  <a:srgbClr val="FFFF00"/>
                </a:solidFill>
                <a:latin typeface="+mn-lt"/>
              </a:rPr>
              <a:t>Егејско море  авала  Стара планина</a:t>
            </a:r>
            <a:br>
              <a:rPr lang="sr-Cyrl-RS" sz="4000" dirty="0" smtClean="0">
                <a:solidFill>
                  <a:srgbClr val="FFFF00"/>
                </a:solidFill>
                <a:latin typeface="+mn-lt"/>
              </a:rPr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585</TotalTime>
  <Words>71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ВЕЛИКО СЛОВО              планина, река, море, језеро</vt:lpstr>
      <vt:lpstr>Slide 2</vt:lpstr>
      <vt:lpstr>  Великим почетним словом пишемо имена:</vt:lpstr>
      <vt:lpstr>Slide 4</vt:lpstr>
      <vt:lpstr>Slide 5</vt:lpstr>
      <vt:lpstr>Slide 6</vt:lpstr>
      <vt:lpstr>Постоје и вишечлана имена која се вишу великим почетним словом  Пример:  река Велика Морава Јужна Морава Западна Морава</vt:lpstr>
      <vt:lpstr>       Задатак Препиши у свеску и заокружи оно што је правилно написано :  дунав  Сребрно језеро  Тамиш  копаоник   Велика Морава  Егејско море  авала  Стара планина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ВЕЛИКО СЛОВО</dc:title>
  <dc:creator>Dell</dc:creator>
  <cp:lastModifiedBy>Dell</cp:lastModifiedBy>
  <cp:revision>31</cp:revision>
  <dcterms:created xsi:type="dcterms:W3CDTF">2020-03-28T00:01:46Z</dcterms:created>
  <dcterms:modified xsi:type="dcterms:W3CDTF">2020-04-04T14:00:43Z</dcterms:modified>
</cp:coreProperties>
</file>