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6EDBA-45CB-4094-93A5-7EE7F506F5A6}" type="datetimeFigureOut">
              <a:rPr lang="en-US" smtClean="0"/>
              <a:t>4/5/2020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9C8B7-4A92-4AAD-BA0B-D170C0A8D89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6EDBA-45CB-4094-93A5-7EE7F506F5A6}" type="datetimeFigureOut">
              <a:rPr lang="en-US" smtClean="0"/>
              <a:t>4/5/2020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9C8B7-4A92-4AAD-BA0B-D170C0A8D89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6EDBA-45CB-4094-93A5-7EE7F506F5A6}" type="datetimeFigureOut">
              <a:rPr lang="en-US" smtClean="0"/>
              <a:t>4/5/2020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9C8B7-4A92-4AAD-BA0B-D170C0A8D89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6EDBA-45CB-4094-93A5-7EE7F506F5A6}" type="datetimeFigureOut">
              <a:rPr lang="en-US" smtClean="0"/>
              <a:t>4/5/2020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9C8B7-4A92-4AAD-BA0B-D170C0A8D89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6EDBA-45CB-4094-93A5-7EE7F506F5A6}" type="datetimeFigureOut">
              <a:rPr lang="en-US" smtClean="0"/>
              <a:t>4/5/2020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9C8B7-4A92-4AAD-BA0B-D170C0A8D89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6EDBA-45CB-4094-93A5-7EE7F506F5A6}" type="datetimeFigureOut">
              <a:rPr lang="en-US" smtClean="0"/>
              <a:t>4/5/2020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9C8B7-4A92-4AAD-BA0B-D170C0A8D89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6EDBA-45CB-4094-93A5-7EE7F506F5A6}" type="datetimeFigureOut">
              <a:rPr lang="en-US" smtClean="0"/>
              <a:t>4/5/2020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9C8B7-4A92-4AAD-BA0B-D170C0A8D89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6EDBA-45CB-4094-93A5-7EE7F506F5A6}" type="datetimeFigureOut">
              <a:rPr lang="en-US" smtClean="0"/>
              <a:t>4/5/2020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9C8B7-4A92-4AAD-BA0B-D170C0A8D89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6EDBA-45CB-4094-93A5-7EE7F506F5A6}" type="datetimeFigureOut">
              <a:rPr lang="en-US" smtClean="0"/>
              <a:t>4/5/2020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9C8B7-4A92-4AAD-BA0B-D170C0A8D89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6EDBA-45CB-4094-93A5-7EE7F506F5A6}" type="datetimeFigureOut">
              <a:rPr lang="en-US" smtClean="0"/>
              <a:t>4/5/2020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9C8B7-4A92-4AAD-BA0B-D170C0A8D89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6EDBA-45CB-4094-93A5-7EE7F506F5A6}" type="datetimeFigureOut">
              <a:rPr lang="en-US" smtClean="0"/>
              <a:t>4/5/2020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9C8B7-4A92-4AAD-BA0B-D170C0A8D89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D6EDBA-45CB-4094-93A5-7EE7F506F5A6}" type="datetimeFigureOut">
              <a:rPr lang="en-US" smtClean="0"/>
              <a:t>4/5/2020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9C8B7-4A92-4AAD-BA0B-D170C0A8D899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sr-Cyrl-RS" dirty="0" smtClean="0"/>
              <a:t>Врсте линија у техничком цртању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sr-Cyrl-RS" dirty="0" smtClean="0"/>
              <a:t>Различите линије омогућавају да цртеж буде јаснији и прегледнији.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sr-Cyrl-RS" sz="2400" dirty="0" smtClean="0"/>
              <a:t>За повлачење видљивих ивица неког предмета користимо пуну </a:t>
            </a:r>
            <a:r>
              <a:rPr lang="sr-Cyrl-RS" sz="2400" b="1" dirty="0" smtClean="0"/>
              <a:t>дебелу</a:t>
            </a:r>
            <a:r>
              <a:rPr lang="sr-Cyrl-RS" sz="2400" dirty="0" smtClean="0"/>
              <a:t> линију.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sr-Cyrl-RS" dirty="0" smtClean="0"/>
              <a:t>Пуна танка линија се користи за цртање помоћних линија.</a:t>
            </a:r>
          </a:p>
          <a:p>
            <a:r>
              <a:rPr lang="sr-Cyrl-RS" dirty="0" smtClean="0"/>
              <a:t>За означавање невидњивих ивица користи се испрекидана линија.</a:t>
            </a:r>
          </a:p>
          <a:p>
            <a:r>
              <a:rPr lang="sr-Cyrl-RS" dirty="0" smtClean="0"/>
              <a:t>Ове линије треба повлачити јасно и уз обавезно коришћење лењира.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sr-Cyrl-RS" dirty="0" smtClean="0"/>
              <a:t>На слици се виде врсте линија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blipFill>
            <a:blip r:embed="rId2"/>
            <a:stretch>
              <a:fillRect/>
            </a:stretch>
          </a:blipFill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sr-Cyrl-RS" dirty="0" smtClean="0"/>
              <a:t>За техничко цртање обавезно зарежи оловку и користи лењир.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sr-Cyrl-RS" dirty="0" smtClean="0"/>
              <a:t>Направи рам за технички цртеж а потом нацртај уз помоћ лењира све врсте линија у техничком цртежу.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90</Words>
  <Application>Microsoft Office PowerPoint</Application>
  <PresentationFormat>On-screen Show (4:3)</PresentationFormat>
  <Paragraphs>9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Врсте линија у техничком цртању</vt:lpstr>
      <vt:lpstr>За повлачење видљивих ивица неког предмета користимо пуну дебелу линију.</vt:lpstr>
      <vt:lpstr>На слици се виде врсте линија</vt:lpstr>
      <vt:lpstr>За техничко цртање обавезно зарежи оловку и користи лењир.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Врсте линија у техничком цртању</dc:title>
  <dc:creator>Windows User</dc:creator>
  <cp:lastModifiedBy>Windows User</cp:lastModifiedBy>
  <cp:revision>2</cp:revision>
  <dcterms:created xsi:type="dcterms:W3CDTF">2020-04-05T14:28:13Z</dcterms:created>
  <dcterms:modified xsi:type="dcterms:W3CDTF">2020-04-05T14:47:57Z</dcterms:modified>
</cp:coreProperties>
</file>