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5C83-55CA-4162-8B0E-BFEFC686586B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64FC-F0A1-40D7-AEFD-9681EB162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5C83-55CA-4162-8B0E-BFEFC686586B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64FC-F0A1-40D7-AEFD-9681EB162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5C83-55CA-4162-8B0E-BFEFC686586B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64FC-F0A1-40D7-AEFD-9681EB162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5C83-55CA-4162-8B0E-BFEFC686586B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64FC-F0A1-40D7-AEFD-9681EB162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5C83-55CA-4162-8B0E-BFEFC686586B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64FC-F0A1-40D7-AEFD-9681EB162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5C83-55CA-4162-8B0E-BFEFC686586B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64FC-F0A1-40D7-AEFD-9681EB162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5C83-55CA-4162-8B0E-BFEFC686586B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64FC-F0A1-40D7-AEFD-9681EB162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5C83-55CA-4162-8B0E-BFEFC686586B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64FC-F0A1-40D7-AEFD-9681EB162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5C83-55CA-4162-8B0E-BFEFC686586B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64FC-F0A1-40D7-AEFD-9681EB162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5C83-55CA-4162-8B0E-BFEFC686586B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64FC-F0A1-40D7-AEFD-9681EB162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5C83-55CA-4162-8B0E-BFEFC686586B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64FC-F0A1-40D7-AEFD-9681EB162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35C83-55CA-4162-8B0E-BFEFC686586B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164FC-F0A1-40D7-AEFD-9681EB1625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Геометриско цртање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Вежбамо цртање линија, уз употребу прибора за техничко цртање.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sz="2400" b="1" dirty="0" smtClean="0"/>
              <a:t>Покушај да користиш лењир на начин који је приказан на слици.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186766" cy="128586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sz="3200" dirty="0" smtClean="0"/>
              <a:t>Вежбај цртање паралелних линија као што је започето на следећој слици.Покушај да нацрташ линије  што  тачније.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58204" cy="5143536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sz="2400" dirty="0" smtClean="0"/>
              <a:t>Настављамо да цртамо линије.Вежбамо цртање правих линија. Покушај да нацрташ линије као што је приказано на слици.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00200"/>
            <a:ext cx="8186766" cy="5043509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61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Геометриско цртање</vt:lpstr>
      <vt:lpstr>Покушај да користиш лењир на начин који је приказан на слици.</vt:lpstr>
      <vt:lpstr>Вежбај цртање паралелних линија као што је започето на следећој слици.Покушај да нацрташ линије  што  тачније.</vt:lpstr>
      <vt:lpstr>Настављамо да цртамо линије.Вежбамо цртање правих линија. Покушај да нацрташ линије као што је приказано на слици.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Геометриско цртање</dc:title>
  <dc:creator>Windows User</dc:creator>
  <cp:lastModifiedBy>Windows User</cp:lastModifiedBy>
  <cp:revision>2</cp:revision>
  <dcterms:created xsi:type="dcterms:W3CDTF">2020-04-26T16:10:06Z</dcterms:created>
  <dcterms:modified xsi:type="dcterms:W3CDTF">2020-04-26T16:27:23Z</dcterms:modified>
</cp:coreProperties>
</file>