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Годишња доба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ПРОЛЕЋЕ</a:t>
            </a:r>
            <a:endParaRPr lang="en-US" dirty="0"/>
          </a:p>
        </p:txBody>
      </p:sp>
      <p:pic>
        <p:nvPicPr>
          <p:cNvPr id="3074" name="Picture 2" descr="C:\Users\Anita\Desktop\BUTTERFLY 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2476528" cy="23574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r>
              <a:rPr lang="sr-Cyrl-RS" dirty="0" smtClean="0"/>
              <a:t>ЗИМА</a:t>
            </a:r>
          </a:p>
          <a:p>
            <a:r>
              <a:rPr lang="sr-Cyrl-RS" dirty="0" smtClean="0"/>
              <a:t>ПРОЛЕЋЕ</a:t>
            </a:r>
          </a:p>
          <a:p>
            <a:r>
              <a:rPr lang="sr-Cyrl-RS" dirty="0" smtClean="0"/>
              <a:t>ЛЕТО</a:t>
            </a:r>
          </a:p>
          <a:p>
            <a:r>
              <a:rPr lang="sr-Cyrl-RS" dirty="0" smtClean="0"/>
              <a:t>ЈЕСЕН</a:t>
            </a:r>
          </a:p>
          <a:p>
            <a:pPr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</a:t>
            </a:r>
            <a:r>
              <a:rPr lang="sr-Cyrl-RS" dirty="0" smtClean="0"/>
              <a:t>Хајде да поновимо</a:t>
            </a:r>
            <a:r>
              <a:rPr lang="sr-Cyrl-RS" dirty="0" smtClean="0"/>
              <a:t>:</a:t>
            </a:r>
            <a:endParaRPr lang="en-US" dirty="0"/>
          </a:p>
        </p:txBody>
      </p:sp>
      <p:pic>
        <p:nvPicPr>
          <p:cNvPr id="4" name="Picture 3" descr="C:\Users\Anita\Desktop\godišnj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3" y="1500174"/>
            <a:ext cx="600079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</a:t>
            </a:r>
            <a:r>
              <a:rPr lang="sr-Cyrl-RS" dirty="0" smtClean="0"/>
              <a:t>Ово је </a:t>
            </a:r>
            <a:r>
              <a:rPr lang="sr-Cyrl-RS" dirty="0" smtClean="0"/>
              <a:t>ПРОЛЕЋЕ</a:t>
            </a:r>
            <a:endParaRPr lang="en-US" dirty="0"/>
          </a:p>
        </p:txBody>
      </p:sp>
      <p:pic>
        <p:nvPicPr>
          <p:cNvPr id="1026" name="Picture 2" descr="C:\Users\Anita\Desktop\пролећ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81138"/>
            <a:ext cx="671517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Пронађи  </a:t>
            </a:r>
            <a:r>
              <a:rPr lang="sr-Cyrl-RS" dirty="0" smtClean="0"/>
              <a:t>пролеће</a:t>
            </a:r>
            <a:endParaRPr lang="en-US" dirty="0"/>
          </a:p>
        </p:txBody>
      </p:sp>
      <p:pic>
        <p:nvPicPr>
          <p:cNvPr id="4" name="Picture 3" descr="C:\Users\Anita\Desktop\godišnja dob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357298"/>
            <a:ext cx="678661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  СТИГЛО НАМ ЈЕ ПРОЛЕЋЕ!</a:t>
            </a:r>
            <a:br>
              <a:rPr lang="sr-Cyrl-RS" dirty="0" smtClean="0"/>
            </a:br>
            <a:r>
              <a:rPr lang="sr-Cyrl-RS" dirty="0" smtClean="0"/>
              <a:t>                  </a:t>
            </a:r>
            <a:r>
              <a:rPr lang="sr-Cyrl-RS" sz="2400" dirty="0" smtClean="0">
                <a:solidFill>
                  <a:schemeClr val="accent2"/>
                </a:solidFill>
              </a:rPr>
              <a:t>Обој слику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Users\Anita\Desktop\BUTTERFLY 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8"/>
            <a:ext cx="7072362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26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Годишња доба</vt:lpstr>
      <vt:lpstr>  Хајде да поновимо:</vt:lpstr>
      <vt:lpstr>  Ово је ПРОЛЕЋЕ</vt:lpstr>
      <vt:lpstr>  Пронађи  пролеће</vt:lpstr>
      <vt:lpstr>  СТИГЛО НАМ ЈЕ ПРОЛЕЋЕ!                   Обој слику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8</cp:revision>
  <dcterms:created xsi:type="dcterms:W3CDTF">2019-10-27T11:29:15Z</dcterms:created>
  <dcterms:modified xsi:type="dcterms:W3CDTF">2020-04-13T21:10:39Z</dcterms:modified>
</cp:coreProperties>
</file>