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66" d="100"/>
          <a:sy n="66" d="100"/>
        </p:scale>
        <p:origin x="-1494" y="-1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CA5D418-F315-4A7D-AA74-55EC6D6F2EC5}" type="datetimeFigureOut">
              <a:rPr lang="en-US" smtClean="0"/>
              <a:pPr/>
              <a:t>4/5/2020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F31E4673-3D09-414C-B557-7178C23748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CA5D418-F315-4A7D-AA74-55EC6D6F2EC5}" type="datetimeFigureOut">
              <a:rPr lang="en-US" smtClean="0"/>
              <a:pPr/>
              <a:t>4/5/2020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31E4673-3D09-414C-B557-7178C23748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CA5D418-F315-4A7D-AA74-55EC6D6F2EC5}" type="datetimeFigureOut">
              <a:rPr lang="en-US" smtClean="0"/>
              <a:pPr/>
              <a:t>4/5/2020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31E4673-3D09-414C-B557-7178C23748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CA5D418-F315-4A7D-AA74-55EC6D6F2EC5}" type="datetimeFigureOut">
              <a:rPr lang="en-US" smtClean="0"/>
              <a:pPr/>
              <a:t>4/5/2020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31E4673-3D09-414C-B557-7178C23748E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CA5D418-F315-4A7D-AA74-55EC6D6F2EC5}" type="datetimeFigureOut">
              <a:rPr lang="en-US" smtClean="0"/>
              <a:pPr/>
              <a:t>4/5/2020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31E4673-3D09-414C-B557-7178C23748E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CA5D418-F315-4A7D-AA74-55EC6D6F2EC5}" type="datetimeFigureOut">
              <a:rPr lang="en-US" smtClean="0"/>
              <a:pPr/>
              <a:t>4/5/2020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31E4673-3D09-414C-B557-7178C23748E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CA5D418-F315-4A7D-AA74-55EC6D6F2EC5}" type="datetimeFigureOut">
              <a:rPr lang="en-US" smtClean="0"/>
              <a:pPr/>
              <a:t>4/5/2020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31E4673-3D09-414C-B557-7178C23748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CA5D418-F315-4A7D-AA74-55EC6D6F2EC5}" type="datetimeFigureOut">
              <a:rPr lang="en-US" smtClean="0"/>
              <a:pPr/>
              <a:t>4/5/2020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31E4673-3D09-414C-B557-7178C23748E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CA5D418-F315-4A7D-AA74-55EC6D6F2EC5}" type="datetimeFigureOut">
              <a:rPr lang="en-US" smtClean="0"/>
              <a:pPr/>
              <a:t>4/5/2020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31E4673-3D09-414C-B557-7178C23748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5CA5D418-F315-4A7D-AA74-55EC6D6F2EC5}" type="datetimeFigureOut">
              <a:rPr lang="en-US" smtClean="0"/>
              <a:pPr/>
              <a:t>4/5/2020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31E4673-3D09-414C-B557-7178C23748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CA5D418-F315-4A7D-AA74-55EC6D6F2EC5}" type="datetimeFigureOut">
              <a:rPr lang="en-US" smtClean="0"/>
              <a:pPr/>
              <a:t>4/5/2020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F31E4673-3D09-414C-B557-7178C23748E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5CA5D418-F315-4A7D-AA74-55EC6D6F2EC5}" type="datetimeFigureOut">
              <a:rPr lang="en-US" smtClean="0"/>
              <a:pPr/>
              <a:t>4/5/2020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F31E4673-3D09-414C-B557-7178C23748E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71604" y="533400"/>
            <a:ext cx="6900664" cy="2868168"/>
          </a:xfrm>
        </p:spPr>
        <p:txBody>
          <a:bodyPr/>
          <a:lstStyle/>
          <a:p>
            <a:r>
              <a:rPr lang="sr-Cyrl-RS" sz="7200" dirty="0" smtClean="0"/>
              <a:t>Годишња доба</a:t>
            </a:r>
            <a:endParaRPr lang="en-US" sz="7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>
              <a:buNone/>
            </a:pPr>
            <a:endParaRPr lang="sr-Cyrl-RS" dirty="0" smtClean="0"/>
          </a:p>
          <a:p>
            <a:r>
              <a:rPr lang="sr-Cyrl-RS" dirty="0" smtClean="0"/>
              <a:t>ЗИМА</a:t>
            </a:r>
          </a:p>
          <a:p>
            <a:r>
              <a:rPr lang="sr-Cyrl-RS" dirty="0" smtClean="0"/>
              <a:t>ПРОЛЕЋЕ</a:t>
            </a:r>
          </a:p>
          <a:p>
            <a:r>
              <a:rPr lang="sr-Cyrl-RS" dirty="0" smtClean="0"/>
              <a:t>ЛЕТО</a:t>
            </a:r>
          </a:p>
          <a:p>
            <a:r>
              <a:rPr lang="sr-Cyrl-RS" dirty="0" smtClean="0"/>
              <a:t>ЈЕСЕН</a:t>
            </a:r>
          </a:p>
          <a:p>
            <a:pPr>
              <a:buNone/>
            </a:pPr>
            <a:endParaRPr lang="sr-Cyrl-R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Cyrl-RS" dirty="0" smtClean="0"/>
              <a:t> </a:t>
            </a:r>
            <a:r>
              <a:rPr lang="sr-Cyrl-RS" dirty="0" smtClean="0"/>
              <a:t> Годишња доба су:</a:t>
            </a:r>
            <a:endParaRPr lang="en-US" dirty="0"/>
          </a:p>
        </p:txBody>
      </p:sp>
      <p:pic>
        <p:nvPicPr>
          <p:cNvPr id="4" name="Picture 3" descr="C:\Users\Anita\Desktop\godišnja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643173" y="1500174"/>
            <a:ext cx="6000793" cy="45005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dirty="0" smtClean="0"/>
              <a:t>  ПОКАЖИ ПРОЛЕЋЕ</a:t>
            </a:r>
            <a:endParaRPr lang="en-US" dirty="0"/>
          </a:p>
        </p:txBody>
      </p:sp>
      <p:pic>
        <p:nvPicPr>
          <p:cNvPr id="7" name="Content Placeholder 6" descr="C:\Users\Anita\Desktop\godišnja.jpg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000100" y="1428736"/>
            <a:ext cx="6643734" cy="36488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r-Cyrl-RS" dirty="0" smtClean="0"/>
              <a:t> </a:t>
            </a:r>
            <a:endParaRPr lang="sr-Cyrl-RS" dirty="0" smtClean="0"/>
          </a:p>
          <a:p>
            <a:pPr>
              <a:buNone/>
            </a:pPr>
            <a:endParaRPr lang="sr-Cyrl-RS" dirty="0" smtClean="0"/>
          </a:p>
          <a:p>
            <a:pPr>
              <a:buNone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Cyrl-RS" dirty="0" smtClean="0"/>
              <a:t> </a:t>
            </a:r>
            <a:r>
              <a:rPr lang="sr-Cyrl-RS" dirty="0" smtClean="0"/>
              <a:t> Пронађи  ЛЕТО  и ЗИМУ</a:t>
            </a:r>
            <a:endParaRPr lang="en-US" dirty="0"/>
          </a:p>
        </p:txBody>
      </p:sp>
      <p:pic>
        <p:nvPicPr>
          <p:cNvPr id="4" name="Picture 3" descr="C:\Users\Anita\Desktop\godišnja doba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14414" y="1357298"/>
            <a:ext cx="6786610" cy="46434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sr-Cyrl-RS" dirty="0" smtClean="0"/>
              <a:t>  </a:t>
            </a:r>
            <a:r>
              <a:rPr lang="sr-Cyrl-RS" dirty="0" smtClean="0"/>
              <a:t>СТИГЛО</a:t>
            </a:r>
            <a:r>
              <a:rPr lang="sr-Cyrl-RS" dirty="0" smtClean="0"/>
              <a:t> НАМ ЈЕ ПРОЛЕЋЕ!</a:t>
            </a:r>
            <a:br>
              <a:rPr lang="sr-Cyrl-RS" dirty="0" smtClean="0"/>
            </a:br>
            <a:r>
              <a:rPr lang="sr-Cyrl-RS" dirty="0" smtClean="0"/>
              <a:t> </a:t>
            </a:r>
            <a:r>
              <a:rPr lang="sr-Cyrl-RS" dirty="0" smtClean="0"/>
              <a:t>                 </a:t>
            </a:r>
            <a:r>
              <a:rPr lang="sr-Cyrl-RS" sz="2400" dirty="0" smtClean="0">
                <a:solidFill>
                  <a:schemeClr val="accent2"/>
                </a:solidFill>
              </a:rPr>
              <a:t>Обој слику</a:t>
            </a:r>
            <a:endParaRPr lang="en-US" dirty="0">
              <a:solidFill>
                <a:schemeClr val="accent2"/>
              </a:solidFill>
            </a:endParaRPr>
          </a:p>
        </p:txBody>
      </p:sp>
      <p:pic>
        <p:nvPicPr>
          <p:cNvPr id="4" name="Content Placeholder 3" descr="C:\Users\Anita\Desktop\преузимање.jpg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00034" y="1571612"/>
            <a:ext cx="8143932" cy="4357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207</TotalTime>
  <Words>26</Words>
  <Application>Microsoft Office PowerPoint</Application>
  <PresentationFormat>On-screen Show (4:3)</PresentationFormat>
  <Paragraphs>11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Concourse</vt:lpstr>
      <vt:lpstr>Годишња доба</vt:lpstr>
      <vt:lpstr>  Годишња доба су:</vt:lpstr>
      <vt:lpstr>  ПОКАЖИ ПРОЛЕЋЕ</vt:lpstr>
      <vt:lpstr>  Пронађи  ЛЕТО  и ЗИМУ</vt:lpstr>
      <vt:lpstr>  СТИГЛО НАМ ЈЕ ПРОЛЕЋЕ!                   Обој слику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Градови у србији</dc:title>
  <dc:creator>Anita Dukovski</dc:creator>
  <cp:lastModifiedBy>Anita Dukovski</cp:lastModifiedBy>
  <cp:revision>7</cp:revision>
  <dcterms:created xsi:type="dcterms:W3CDTF">2019-10-27T11:29:15Z</dcterms:created>
  <dcterms:modified xsi:type="dcterms:W3CDTF">2020-04-05T16:52:42Z</dcterms:modified>
</cp:coreProperties>
</file>