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29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292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0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93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106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27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910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78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21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157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43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7571-0EF4-446D-B328-05397B20558E}" type="datetimeFigureOut">
              <a:rPr lang="sr-Latn-RS" smtClean="0"/>
              <a:t>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AC5D-902D-4BBC-BAD6-38CD420179B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83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ME" sz="4000" b="1" dirty="0" smtClean="0">
                <a:solidFill>
                  <a:srgbClr val="00B050"/>
                </a:solidFill>
              </a:rPr>
              <a:t>                 ГРАВИТАЦИОНО ДЕЛОВАЊЕ</a:t>
            </a:r>
            <a:endParaRPr lang="sr-Latn-R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5" y="1690688"/>
            <a:ext cx="10436601" cy="4073578"/>
          </a:xfrm>
        </p:spPr>
      </p:pic>
    </p:spTree>
    <p:extLst>
      <p:ext uri="{BB962C8B-B14F-4D97-AF65-F5344CB8AC3E}">
        <p14:creationId xmlns:p14="http://schemas.microsoft.com/office/powerpoint/2010/main" val="4772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1570"/>
            <a:ext cx="3932237" cy="1265830"/>
          </a:xfrm>
        </p:spPr>
        <p:txBody>
          <a:bodyPr/>
          <a:lstStyle/>
          <a:p>
            <a:r>
              <a:rPr lang="sr-Cyrl-ME" b="1" dirty="0" smtClean="0">
                <a:solidFill>
                  <a:srgbClr val="FF0000"/>
                </a:solidFill>
              </a:rPr>
              <a:t>Гравитационо деловање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5" y="791570"/>
            <a:ext cx="6596323" cy="49472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ME" sz="3200" dirty="0" smtClean="0"/>
              <a:t>Док је Милица шетала,са дрва јабуке зрели плодови су се одвајали и падали на </a:t>
            </a:r>
            <a:r>
              <a:rPr lang="sr-Cyrl-ME" sz="3200" dirty="0" smtClean="0"/>
              <a:t>површину </a:t>
            </a:r>
            <a:r>
              <a:rPr lang="sr-Cyrl-ME" sz="3200" dirty="0" smtClean="0"/>
              <a:t>Земље.Милица је скочила и саплела се,па је пала на површину Земље.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613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b="1" dirty="0" smtClean="0">
                <a:solidFill>
                  <a:srgbClr val="C00000"/>
                </a:solidFill>
              </a:rPr>
              <a:t>Шта је гравитациона сила?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ME" sz="3200" dirty="0" smtClean="0">
                <a:solidFill>
                  <a:srgbClr val="00B0F0"/>
                </a:solidFill>
              </a:rPr>
              <a:t>Гравитациона сила </a:t>
            </a:r>
            <a:r>
              <a:rPr lang="sr-Cyrl-ME" sz="3200" dirty="0" smtClean="0"/>
              <a:t>је привлачна сила која делује између свака два тела.</a:t>
            </a:r>
          </a:p>
          <a:p>
            <a:r>
              <a:rPr lang="sr-Cyrl-ME" sz="3200" dirty="0" smtClean="0"/>
              <a:t>Привлачно деловање Земље назива се Земљино гравитационо деловање.</a:t>
            </a:r>
            <a:endParaRPr lang="sr-Cyrl-ME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b="961"/>
          <a:stretch>
            <a:fillRect/>
          </a:stretch>
        </p:blipFill>
        <p:spPr>
          <a:xfrm>
            <a:off x="5168900" y="457200"/>
            <a:ext cx="6172200" cy="5411789"/>
          </a:xfrm>
        </p:spPr>
      </p:pic>
    </p:spTree>
    <p:extLst>
      <p:ext uri="{BB962C8B-B14F-4D97-AF65-F5344CB8AC3E}">
        <p14:creationId xmlns:p14="http://schemas.microsoft.com/office/powerpoint/2010/main" val="2806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b="1" dirty="0" smtClean="0">
                <a:solidFill>
                  <a:srgbClr val="FF0000"/>
                </a:solidFill>
              </a:rPr>
              <a:t>Шта је сила Земљине теже?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 rot="5400000">
            <a:off x="4328879" y="788911"/>
            <a:ext cx="4212592" cy="33263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ME" sz="3200" dirty="0" smtClean="0"/>
              <a:t>Сила којом Земља привлачи тела назива се </a:t>
            </a:r>
            <a:r>
              <a:rPr lang="sr-Cyrl-ME" sz="3200" dirty="0" smtClean="0">
                <a:solidFill>
                  <a:srgbClr val="FF0000"/>
                </a:solidFill>
              </a:rPr>
              <a:t>сила Земљине теже</a:t>
            </a:r>
            <a:r>
              <a:rPr lang="sr-Cyrl-ME" sz="3200" dirty="0" smtClean="0"/>
              <a:t>,</a:t>
            </a:r>
          </a:p>
          <a:p>
            <a:r>
              <a:rPr lang="sr-Cyrl-ME" sz="3200" dirty="0" smtClean="0"/>
              <a:t>Земља привлачи сва тела тела која су у њеној близини.</a:t>
            </a:r>
          </a:p>
          <a:p>
            <a:r>
              <a:rPr lang="sr-Cyrl-ME" sz="3200" dirty="0" smtClean="0"/>
              <a:t>Смер силе Земљине теже је према центру Земље.</a:t>
            </a:r>
            <a:endParaRPr lang="sr-Latn-R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6" y="345765"/>
            <a:ext cx="4093674" cy="4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ME" b="1" dirty="0" smtClean="0">
                <a:solidFill>
                  <a:srgbClr val="FF0000"/>
                </a:solidFill>
                <a:latin typeface="+mn-lt"/>
              </a:rPr>
              <a:t>Захваљујући сили Земљине теже ми чврсто стојимо на Земљи</a:t>
            </a:r>
            <a:endParaRPr lang="sr-Latn-R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2776100"/>
            <a:ext cx="3559112" cy="32562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ME" sz="3200" dirty="0" smtClean="0">
                <a:cs typeface="Times New Roman" panose="02020603050405020304" pitchFamily="18" charset="0"/>
              </a:rPr>
              <a:t>Због деловања силе Земљине теже тела стоје на Земљи.Док стоје она притискају њену површину,односно делују неком силом на земљу.</a:t>
            </a:r>
            <a:endParaRPr lang="sr-Latn-RS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4" y="2791293"/>
            <a:ext cx="2664185" cy="294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02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b="1" dirty="0" smtClean="0">
                <a:solidFill>
                  <a:srgbClr val="FF0000"/>
                </a:solidFill>
              </a:rPr>
              <a:t>Шта још знамо о гравитационој сили?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ME" dirty="0" smtClean="0"/>
              <a:t>Гравитациона сила је увек привлачна.</a:t>
            </a:r>
          </a:p>
          <a:p>
            <a:r>
              <a:rPr lang="sr-Cyrl-ME" dirty="0" smtClean="0"/>
              <a:t>Земља нас увек привлачи,никад нас не одбија.</a:t>
            </a:r>
          </a:p>
          <a:p>
            <a:r>
              <a:rPr lang="sr-Cyrl-ME" dirty="0" smtClean="0"/>
              <a:t>Гравитациона сила зависи од масе тела.</a:t>
            </a:r>
          </a:p>
          <a:p>
            <a:r>
              <a:rPr lang="sr-Cyrl-ME" dirty="0" smtClean="0"/>
              <a:t>Што су масе тела веће,гравитационо привлачење је јаче.</a:t>
            </a:r>
          </a:p>
          <a:p>
            <a:r>
              <a:rPr lang="sr-Cyrl-ME" dirty="0" smtClean="0"/>
              <a:t>Гравитациона сила се не може неутралисти.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71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ME" b="1" dirty="0" smtClean="0">
                <a:solidFill>
                  <a:srgbClr val="002060"/>
                </a:solidFill>
              </a:rPr>
              <a:t>Домаћи задатак: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sr-Cyrl-ME" sz="3200" dirty="0" smtClean="0"/>
              <a:t>Посматрај слике и пуним реченицама напиши шта видиш на свакој.</a:t>
            </a:r>
            <a:r>
              <a:rPr lang="sr-Cyrl-ME" sz="3200" dirty="0" smtClean="0">
                <a:solidFill>
                  <a:srgbClr val="FF0000"/>
                </a:solidFill>
              </a:rPr>
              <a:t>На пример:</a:t>
            </a:r>
          </a:p>
          <a:p>
            <a:r>
              <a:rPr lang="sr-Cyrl-ME" sz="3200" dirty="0" smtClean="0"/>
              <a:t>-Лопта бачена у вис се враћа и </a:t>
            </a:r>
            <a:r>
              <a:rPr lang="sr-Cyrl-ME" sz="3200" smtClean="0"/>
              <a:t>пада </a:t>
            </a:r>
            <a:r>
              <a:rPr lang="sr-Cyrl-ME" sz="3200" smtClean="0"/>
              <a:t>на тло.</a:t>
            </a:r>
            <a:endParaRPr lang="sr-Latn-R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48" y="457200"/>
            <a:ext cx="7403452" cy="611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             ГРАВИТАЦИОНО ДЕЛОВАЊЕ</vt:lpstr>
      <vt:lpstr>Гравитационо деловање</vt:lpstr>
      <vt:lpstr>Шта је гравитациона сила?</vt:lpstr>
      <vt:lpstr>Шта је сила Земљине теже?</vt:lpstr>
      <vt:lpstr>Захваљујући сили Земљине теже ми чврсто стојимо на Земљи</vt:lpstr>
      <vt:lpstr>Шта још знамо о гравитационој сили?</vt:lpstr>
      <vt:lpstr>Домаћи задатак: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ГРАВИТАЦИОНО ДЕЛОВАЊЕ</dc:title>
  <dc:creator>Marijana</dc:creator>
  <cp:lastModifiedBy>Marijana</cp:lastModifiedBy>
  <cp:revision>11</cp:revision>
  <dcterms:created xsi:type="dcterms:W3CDTF">2020-04-03T15:44:45Z</dcterms:created>
  <dcterms:modified xsi:type="dcterms:W3CDTF">2020-04-03T16:49:06Z</dcterms:modified>
</cp:coreProperties>
</file>