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Грчки  богови</a:t>
            </a:r>
            <a:endParaRPr lang="en-US" dirty="0"/>
          </a:p>
        </p:txBody>
      </p:sp>
      <p:pic>
        <p:nvPicPr>
          <p:cNvPr id="4" name="Content Placeholder 3" descr="Prvi Bogovi - Grčka Mitologija - Nikola Cvetković - FIT eMaster 2007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371600"/>
            <a:ext cx="6019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Ко  су  били  богови?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Грчки  богови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Cyrl-BA" b="1" dirty="0" smtClean="0"/>
              <a:t>Грци  су  веровали  да постоје  богови који их  штите  и  управљају  временом, морем, ратовима, </a:t>
            </a:r>
            <a:r>
              <a:rPr lang="sr-Cyrl-BA" b="1" dirty="0" smtClean="0"/>
              <a:t>житницама</a:t>
            </a:r>
            <a:r>
              <a:rPr lang="en-US" b="1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Грци су мислили да богови  живе на  планини  Олимп.</a:t>
            </a:r>
            <a:endParaRPr lang="en-US" dirty="0"/>
          </a:p>
        </p:txBody>
      </p:sp>
      <p:pic>
        <p:nvPicPr>
          <p:cNvPr id="7" name="Content Placeholder 6" descr="Planina Olimp | Grčka | ponude, aranžmani, ture, putovanja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38400"/>
            <a:ext cx="3733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Главни богови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Зевс</a:t>
            </a:r>
            <a:r>
              <a:rPr lang="sr-Cyrl-BA" dirty="0" smtClean="0"/>
              <a:t>- бог муња и свих богова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BA" dirty="0" smtClean="0"/>
              <a:t>Хера-његова  жена</a:t>
            </a:r>
            <a:endParaRPr lang="en-US" dirty="0"/>
          </a:p>
        </p:txBody>
      </p:sp>
      <p:pic>
        <p:nvPicPr>
          <p:cNvPr id="7" name="Content Placeholder 6" descr="Picture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174875"/>
            <a:ext cx="337454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Hera – mitologija – Opšte obrazovanje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74875"/>
            <a:ext cx="3809999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Главни богови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Посејдон- бог  мора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BA" dirty="0" smtClean="0"/>
              <a:t>Атина-богиња  мудрости</a:t>
            </a:r>
            <a:endParaRPr lang="en-US" dirty="0"/>
          </a:p>
        </p:txBody>
      </p:sp>
      <p:pic>
        <p:nvPicPr>
          <p:cNvPr id="7" name="Picture 6" descr="Posejdo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86000"/>
            <a:ext cx="327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Boginja Atena – Grčka mitologija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174875"/>
            <a:ext cx="381000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Опасни богови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Хад- бог  подземља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BA" dirty="0" smtClean="0"/>
              <a:t>Арес- бог  рата</a:t>
            </a:r>
            <a:endParaRPr lang="en-US" dirty="0"/>
          </a:p>
        </p:txBody>
      </p:sp>
      <p:pic>
        <p:nvPicPr>
          <p:cNvPr id="7" name="Content Placeholder 6" descr="https://1.bp.blogspot.com/-lBmJwdrqAOg/WVj1mv42L5I/AAAAAAAAAqo/y6Pe2uQjpScgZPNMcav6dhV1NKdLKRDXgCEwYBhgL/s400/Smite-Underworld-Hades-970x500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294" y="23622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https://2.bp.blogspot.com/-xlr4UuQwf28/WVj1k7-cs-I/AAAAAAAAAqU/ddDr22fDtaoKuNxaL7TZZMXgct4kyDvYwCEwYBhgL/s400/1246374-ares_by_genzoman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245519"/>
            <a:ext cx="350519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Богови  који су  вешти са стрелама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Аполон-бог  истине и  стрељаштва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BA" dirty="0" smtClean="0"/>
              <a:t>Артемида-богиња  лова</a:t>
            </a:r>
            <a:endParaRPr lang="en-US" dirty="0"/>
          </a:p>
        </p:txBody>
      </p:sp>
      <p:pic>
        <p:nvPicPr>
          <p:cNvPr id="7" name="Content Placeholder 6" descr="https://3.bp.blogspot.com/-kTlLkziV8XE/WVj1lPyHu0I/AAAAAAAAAqY/a-AzTXsA-HcTIOtexcimNtpmIhIoOftagCEwYBhgL/s400/Apollo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294" y="21336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https://3.bp.blogspot.com/-jNkY5GleYvQ/WVj1nDYLThI/AAAAAAAAAqs/Hj3FO36tZ3IFfvPuDpUi3Z6-uNW2zlFEwCEwYBhgL/s400/aa016061592170a3ee3b8314c8fb12b4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60912" y="22098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Лепе  богиње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Деметра-богиња  плодних  житница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Афродита-богиња  лепоте  и  љубави  </a:t>
            </a:r>
            <a:endParaRPr lang="en-US" dirty="0"/>
          </a:p>
        </p:txBody>
      </p:sp>
      <p:pic>
        <p:nvPicPr>
          <p:cNvPr id="7" name="Content Placeholder 6" descr="Demetra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74875"/>
            <a:ext cx="365760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Koja grčka boginja vlada vašim životom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286000"/>
            <a:ext cx="3657600" cy="373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Остали богови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BA" dirty="0" smtClean="0"/>
              <a:t>Хефест- бог  ватре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BA" dirty="0" smtClean="0"/>
              <a:t>Хермес- пратилац душа  и  писмоноша  богова</a:t>
            </a:r>
            <a:endParaRPr lang="en-US" dirty="0"/>
          </a:p>
        </p:txBody>
      </p:sp>
      <p:pic>
        <p:nvPicPr>
          <p:cNvPr id="7" name="Content Placeholder 6" descr="https://1.bp.blogspot.com/-sGeocxF937A/WVj1mfO917I/AAAAAAAAAqk/WY43wM1LtHA8730Mt_Vy52BKObY4WjvWwCEwYBhgL/s400/Hephaestus.pn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6106" y="2133600"/>
            <a:ext cx="3899694" cy="392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 descr="https://2.bp.blogspot.com/-kEF6vKE7goI/WVj1mbcIrzI/AAAAAAAAAqg/XndtZwZvs2kF4cWUgwAeFXoyCA2HSoSOwCEwYBhgL/s400/Hermes.jpg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133600"/>
            <a:ext cx="3733800" cy="392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95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Грчки  богови</vt:lpstr>
      <vt:lpstr>Ко  су  били  богови?</vt:lpstr>
      <vt:lpstr>Главни богови</vt:lpstr>
      <vt:lpstr>Главни богови</vt:lpstr>
      <vt:lpstr>Опасни богови</vt:lpstr>
      <vt:lpstr>Богови  који су  вешти са стрелама</vt:lpstr>
      <vt:lpstr>Лепе  богиње</vt:lpstr>
      <vt:lpstr>Остали богови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Грчки  богови</dc:title>
  <dc:creator>Korisnik</dc:creator>
  <cp:lastModifiedBy>Korisnik</cp:lastModifiedBy>
  <cp:revision>4</cp:revision>
  <dcterms:created xsi:type="dcterms:W3CDTF">2006-08-16T00:00:00Z</dcterms:created>
  <dcterms:modified xsi:type="dcterms:W3CDTF">2020-04-05T18:11:39Z</dcterms:modified>
</cp:coreProperties>
</file>