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B26C59BB-1DDF-402B-B7FE-1A4C04198999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3DDB4AB-70B6-4C7E-9557-BB5A5E99963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6C59BB-1DDF-402B-B7FE-1A4C04198999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DDB4AB-70B6-4C7E-9557-BB5A5E9996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6C59BB-1DDF-402B-B7FE-1A4C04198999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DDB4AB-70B6-4C7E-9557-BB5A5E9996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6C59BB-1DDF-402B-B7FE-1A4C04198999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DDB4AB-70B6-4C7E-9557-BB5A5E9996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B26C59BB-1DDF-402B-B7FE-1A4C04198999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3DDB4AB-70B6-4C7E-9557-BB5A5E99963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6C59BB-1DDF-402B-B7FE-1A4C04198999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A3DDB4AB-70B6-4C7E-9557-BB5A5E99963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6C59BB-1DDF-402B-B7FE-1A4C04198999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A3DDB4AB-70B6-4C7E-9557-BB5A5E9996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6C59BB-1DDF-402B-B7FE-1A4C04198999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DDB4AB-70B6-4C7E-9557-BB5A5E99963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6C59BB-1DDF-402B-B7FE-1A4C04198999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DDB4AB-70B6-4C7E-9557-BB5A5E9996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B26C59BB-1DDF-402B-B7FE-1A4C04198999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3DDB4AB-70B6-4C7E-9557-BB5A5E99963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B26C59BB-1DDF-402B-B7FE-1A4C04198999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3DDB4AB-70B6-4C7E-9557-BB5A5E99963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B26C59BB-1DDF-402B-B7FE-1A4C04198999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A3DDB4AB-70B6-4C7E-9557-BB5A5E99963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Dell\Desktop\bg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533400"/>
            <a:ext cx="6172200" cy="59436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4343400" y="5257800"/>
            <a:ext cx="20124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Драган Лукић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81400" y="3200400"/>
            <a:ext cx="23078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3200" b="1" dirty="0" smtClean="0">
                <a:latin typeface="Times New Roman" pitchFamily="18" charset="0"/>
                <a:cs typeface="Times New Roman" pitchFamily="18" charset="0"/>
              </a:rPr>
              <a:t>Смеха деци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762001"/>
            <a:ext cx="7010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 смеха.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смеха,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 смеха деци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 fontAlgn="base"/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2667000"/>
            <a:ext cx="7010400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endParaRPr lang="ru-RU" dirty="0"/>
          </a:p>
          <a:p>
            <a:pPr fontAlgn="base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Смешан облак небом нек плови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fontAlgn="base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учитељ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нек прича смешне приче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fontAlgn="base"/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смешни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нека су брци у чиче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fontAlgn="base"/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нек су смешни дечји снови.</a:t>
            </a:r>
          </a:p>
        </p:txBody>
      </p:sp>
      <p:pic>
        <p:nvPicPr>
          <p:cNvPr id="1026" name="Picture 2" descr="C:\Users\Dell\Desktop\delovitela.jpg"/>
          <p:cNvPicPr>
            <a:picLocks noChangeAspect="1" noChangeArrowheads="1"/>
          </p:cNvPicPr>
          <p:nvPr/>
        </p:nvPicPr>
        <p:blipFill>
          <a:blip r:embed="rId2"/>
          <a:srcRect l="-12500" r="-9375" b="3333"/>
          <a:stretch>
            <a:fillRect/>
          </a:stretch>
        </p:blipFill>
        <p:spPr bwMode="auto">
          <a:xfrm>
            <a:off x="4419600" y="381000"/>
            <a:ext cx="3124200" cy="2514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2000" y="533400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 смеха.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смеха,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 смеха деци!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8600" y="2209800"/>
            <a:ext cx="54864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Весела песма неку децу буди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 нек се весело у кревет оде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весело само – ко жубор воде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па ће порасти весели људи.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Dell\Desktop\in_demand_job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19600" y="4572000"/>
            <a:ext cx="4453909" cy="20116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762000"/>
            <a:ext cx="2971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Па зато,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смеха,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и смеха деци!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https://scontent.fbeg1-1.fna.fbcdn.net/v/t1.0-9/13343050_803877099749312_7795406580918491509_n.jpg?oh=98c0ffcb8c94f8aef4085d7ac7e2ad9b&amp;oe=58762B2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3048000"/>
            <a:ext cx="36576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https://scontent.fbeg1-1.fna.fbcdn.net/v/t1.0-9/13327599_803877216415967_5293853597269529265_n.jpg?oh=cfa5cb7c4e435e23500d70a4a2206a33&amp;oe=587DD786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53000" y="3962400"/>
            <a:ext cx="31242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https://scontent.fbeg1-1.fna.fbcdn.net/v/t1.0-9/13327496_803877226415966_2240350719200796546_n.jpg?oh=2dc3ae83e639fe4f84e9e6fd598013e0&amp;oe=587C4A48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24400" y="609600"/>
            <a:ext cx="31242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762000"/>
            <a:ext cx="8305801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i="1" dirty="0" smtClean="0">
                <a:latin typeface="Times New Roman" pitchFamily="18" charset="0"/>
                <a:cs typeface="Times New Roman" pitchFamily="18" charset="0"/>
              </a:rPr>
              <a:t>Задатак</a:t>
            </a:r>
            <a:endParaRPr lang="en-US" sz="24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Прочитај и препиши песмицу.</a:t>
            </a:r>
          </a:p>
          <a:p>
            <a:endParaRPr lang="sr-Cyrl-R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Ко треба да прича смешне приче?</a:t>
            </a:r>
          </a:p>
          <a:p>
            <a:endParaRPr lang="sr-Cyrl-R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Да ли деца треба да сањају смешне снове?</a:t>
            </a:r>
          </a:p>
          <a:p>
            <a:endParaRPr lang="sr-Cyrl-R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Сваког јутра треба да се будимо уз _____________________.</a:t>
            </a:r>
          </a:p>
          <a:p>
            <a:endParaRPr lang="sr-Cyrl-R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Порашћемо у веселе људе ако се више __________________.</a:t>
            </a:r>
          </a:p>
          <a:p>
            <a:endParaRPr lang="sr-Cyrl-R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Cyrl-R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Custom 1">
      <a:dk1>
        <a:sysClr val="windowText" lastClr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50</TotalTime>
  <Words>64</Words>
  <Application>Microsoft Office PowerPoint</Application>
  <PresentationFormat>On-screen Show 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Foundry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Dell</cp:lastModifiedBy>
  <cp:revision>10</cp:revision>
  <dcterms:created xsi:type="dcterms:W3CDTF">2020-04-04T16:03:03Z</dcterms:created>
  <dcterms:modified xsi:type="dcterms:W3CDTF">2020-04-05T10:56:38Z</dcterms:modified>
</cp:coreProperties>
</file>