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6C59BB-1DDF-402B-B7FE-1A4C0419899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3DDB4AB-70B6-4C7E-9557-BB5A5E9996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bg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33400"/>
            <a:ext cx="6172200" cy="5943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5257800"/>
            <a:ext cx="201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Драган Лукић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3200400"/>
            <a:ext cx="2307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Смеха деци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1"/>
            <a:ext cx="701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смеха.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смеха,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смеха деци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667000"/>
            <a:ext cx="7010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dirty="0"/>
          </a:p>
          <a:p>
            <a:pPr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Смешан облак небом нек плови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учитељ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нек прича смешне приче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смешни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нека су брци у чиче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fontAlgn="base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нек су смешни дечји снови.</a:t>
            </a:r>
          </a:p>
        </p:txBody>
      </p:sp>
      <p:pic>
        <p:nvPicPr>
          <p:cNvPr id="1026" name="Picture 2" descr="C:\Users\Dell\Desktop\delovitela.jpg"/>
          <p:cNvPicPr>
            <a:picLocks noChangeAspect="1" noChangeArrowheads="1"/>
          </p:cNvPicPr>
          <p:nvPr/>
        </p:nvPicPr>
        <p:blipFill>
          <a:blip r:embed="rId2"/>
          <a:srcRect l="-12500" r="-9375" b="3333"/>
          <a:stretch>
            <a:fillRect/>
          </a:stretch>
        </p:blipFill>
        <p:spPr bwMode="auto">
          <a:xfrm>
            <a:off x="4419600" y="381000"/>
            <a:ext cx="31242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334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смеха.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смеха,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смеха деци!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209800"/>
            <a:ext cx="5486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Весела песма неку децу буди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нек се весело у кревет оде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весело само – ко жубор воде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 ће порасти весели људи.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ll\Desktop\in_demand_job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4572000"/>
            <a:ext cx="4453909" cy="201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297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Па зато,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смеха,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смеха деци!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scontent.fbeg1-1.fna.fbcdn.net/v/t1.0-9/13343050_803877099749312_7795406580918491509_n.jpg?oh=98c0ffcb8c94f8aef4085d7ac7e2ad9b&amp;oe=58762B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0"/>
            <a:ext cx="3657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scontent.fbeg1-1.fna.fbcdn.net/v/t1.0-9/13327599_803877216415967_5293853597269529265_n.jpg?oh=cfa5cb7c4e435e23500d70a4a2206a33&amp;oe=587DD78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962400"/>
            <a:ext cx="312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scontent.fbeg1-1.fna.fbcdn.net/v/t1.0-9/13327496_803877226415966_2240350719200796546_n.jpg?oh=2dc3ae83e639fe4f84e9e6fd598013e0&amp;oe=587C4A4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6096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3058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i="1" dirty="0" smtClean="0">
                <a:latin typeface="Times New Roman" pitchFamily="18" charset="0"/>
                <a:cs typeface="Times New Roman" pitchFamily="18" charset="0"/>
              </a:rPr>
              <a:t>Задатак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Прочитај и препиши песмицу.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Ко треба да прича смешне приче?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ли деца треба да сањају смешне снове?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Сваког јутра треба да се будимо уз _____________________.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Порашћемо у веселе људе ако се више __________________.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</TotalTime>
  <Words>64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10</cp:revision>
  <dcterms:created xsi:type="dcterms:W3CDTF">2020-04-04T16:03:03Z</dcterms:created>
  <dcterms:modified xsi:type="dcterms:W3CDTF">2020-04-05T10:56:38Z</dcterms:modified>
</cp:coreProperties>
</file>