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C423-696A-4197-AF71-CB66F9B7F7F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E998C-C0C3-4BEB-A353-EF4377F42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C423-696A-4197-AF71-CB66F9B7F7F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E998C-C0C3-4BEB-A353-EF4377F42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C423-696A-4197-AF71-CB66F9B7F7F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E998C-C0C3-4BEB-A353-EF4377F42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C423-696A-4197-AF71-CB66F9B7F7F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E998C-C0C3-4BEB-A353-EF4377F42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C423-696A-4197-AF71-CB66F9B7F7F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E998C-C0C3-4BEB-A353-EF4377F42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C423-696A-4197-AF71-CB66F9B7F7F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E998C-C0C3-4BEB-A353-EF4377F42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C423-696A-4197-AF71-CB66F9B7F7F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E998C-C0C3-4BEB-A353-EF4377F42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C423-696A-4197-AF71-CB66F9B7F7F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E998C-C0C3-4BEB-A353-EF4377F42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C423-696A-4197-AF71-CB66F9B7F7F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E998C-C0C3-4BEB-A353-EF4377F42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C423-696A-4197-AF71-CB66F9B7F7F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E998C-C0C3-4BEB-A353-EF4377F42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C423-696A-4197-AF71-CB66F9B7F7F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E998C-C0C3-4BEB-A353-EF4377F42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CC423-696A-4197-AF71-CB66F9B7F7FE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E998C-C0C3-4BEB-A353-EF4377F42B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b="1" dirty="0" smtClean="0"/>
              <a:t>ЕНЕРГИЈА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/>
              <a:t>Појам и значај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Шта је енергија?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/>
              <a:t>Енергија је способност да се изврши неки рад- да се нешто покрене, почне да ради-светли, греје.</a:t>
            </a:r>
          </a:p>
          <a:p>
            <a:r>
              <a:rPr lang="sr-Cyrl-RS" dirty="0" smtClean="0"/>
              <a:t>Енергија је потребна свему што живи, нама да би покретали руке и ноге и одржавали топлоту тела.</a:t>
            </a:r>
          </a:p>
          <a:p>
            <a:r>
              <a:rPr lang="sr-Cyrl-RS" dirty="0" smtClean="0"/>
              <a:t>Човек енергију добија из хране.</a:t>
            </a:r>
          </a:p>
          <a:p>
            <a:r>
              <a:rPr lang="sr-Cyrl-RS" dirty="0" smtClean="0"/>
              <a:t>Биљке енегију добијају од сунца.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/>
              <a:t>Животиње једу биљке и друге животиње да би добиле енергију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/>
              <a:t>Енергија која покреће машине добија се сагоревањем угља, нафте, гаса.</a:t>
            </a:r>
          </a:p>
          <a:p>
            <a:r>
              <a:rPr lang="sr-Cyrl-RS" dirty="0" smtClean="0"/>
              <a:t>Неке облике енергије који се налазе у природи, људи стално троше и зато се зову необновљиви извори енергије- нафта, угаљ, плин.</a:t>
            </a:r>
          </a:p>
          <a:p>
            <a:r>
              <a:rPr lang="sr-Cyrl-RS" dirty="0" smtClean="0"/>
              <a:t>Зато се каже да су ово исцрпљиви звори енергије.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200" dirty="0" smtClean="0"/>
              <a:t>Ови извори енергије су и највећи загађивачи природне средине.</a:t>
            </a:r>
            <a:br>
              <a:rPr lang="sr-Cyrl-R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/>
              <a:t>Неких облика енергије има довољно јер се њихове залихе временом не смањују. </a:t>
            </a:r>
            <a:endParaRPr lang="sr-Cyrl-RS" dirty="0"/>
          </a:p>
          <a:p>
            <a:r>
              <a:rPr lang="sr-Cyrl-RS" dirty="0" smtClean="0"/>
              <a:t>То су : ветар,вода,топлота мора, таласи.</a:t>
            </a:r>
          </a:p>
          <a:p>
            <a:r>
              <a:rPr lang="sr-Cyrl-RS" smtClean="0"/>
              <a:t>Поред ових, јављају се и алтернативни извори енергије: соларна( топлота сунца), хидрогена( енергија воде) и биомаса.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170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ЕНЕРГИЈА</vt:lpstr>
      <vt:lpstr>Шта је енергија?</vt:lpstr>
      <vt:lpstr>Животиње једу биљке и друге животиње да би добиле енергију</vt:lpstr>
      <vt:lpstr>Ови извори енергије су и највећи загађивачи природне средине.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ЕНЕРГИЈА</dc:title>
  <dc:creator>Windows User</dc:creator>
  <cp:lastModifiedBy>Windows User</cp:lastModifiedBy>
  <cp:revision>2</cp:revision>
  <dcterms:created xsi:type="dcterms:W3CDTF">2020-03-31T12:37:22Z</dcterms:created>
  <dcterms:modified xsi:type="dcterms:W3CDTF">2020-03-31T12:54:04Z</dcterms:modified>
</cp:coreProperties>
</file>