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3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Хлађење течности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Стави у замрзивач четири  пластичне чаше у којима ће бити једнаке количине: Воде, меда, уља и павлаке.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Проверавај која течност ће се за четири сата најбрже стврднути.</a:t>
            </a:r>
          </a:p>
          <a:p>
            <a:r>
              <a:rPr lang="sr-Cyrl-RS" smtClean="0">
                <a:solidFill>
                  <a:srgbClr val="C00000"/>
                </a:solidFill>
              </a:rPr>
              <a:t>Остави чаше </a:t>
            </a:r>
            <a:r>
              <a:rPr lang="sr-Cyrl-RS" dirty="0" smtClean="0">
                <a:solidFill>
                  <a:srgbClr val="C00000"/>
                </a:solidFill>
              </a:rPr>
              <a:t>да буду у замрзивачу 24 сата.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Шта мислиш која течност се неће заледити?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Мораш да знаш да температура замрзавања није иста за све течности. Помоћу овог експеримента то ћеши приметити.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4800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507</TotalTime>
  <Words>70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Хлађење течности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54</cp:revision>
  <dcterms:created xsi:type="dcterms:W3CDTF">2017-11-09T19:53:10Z</dcterms:created>
  <dcterms:modified xsi:type="dcterms:W3CDTF">2020-03-30T18:33:09Z</dcterms:modified>
</cp:coreProperties>
</file>