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3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C00000"/>
                </a:solidFill>
              </a:rPr>
              <a:t>Загревање и кретање ваздуха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C00000"/>
                </a:solidFill>
              </a:rPr>
              <a:t>За овај експеримент потребно је: већа посуда са топлом водом, стаклена флаша и балон.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Посуду напуни топлом водом. На  флашу навуци балон и убаци у топлу воду.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Вода ће загрејати ваздух у флаши, а топли ваздух ће се у флаши раширити и надуваће балон.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Посматрај шта ће се догодити када се вода из посуде охлади.</a:t>
            </a:r>
          </a:p>
          <a:p>
            <a:r>
              <a:rPr lang="sr-Cyrl-RS" smtClean="0">
                <a:solidFill>
                  <a:srgbClr val="C00000"/>
                </a:solidFill>
              </a:rPr>
              <a:t>Нека ти неко од укућана помогне да изведеш овај експеримент.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052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4038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9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516</TotalTime>
  <Words>78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Загревање и кретање ваздуха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55</cp:revision>
  <dcterms:created xsi:type="dcterms:W3CDTF">2017-11-09T19:53:10Z</dcterms:created>
  <dcterms:modified xsi:type="dcterms:W3CDTF">2020-03-30T18:41:21Z</dcterms:modified>
</cp:coreProperties>
</file>