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3" r:id="rId1"/>
  </p:sldMasterIdLst>
  <p:notesMasterIdLst>
    <p:notesMasterId r:id="rId3"/>
  </p:notesMasterIdLst>
  <p:sldIdLst>
    <p:sldId id="285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53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B042FD-F594-4979-A842-9A4D2A197814}" type="datetimeFigureOut">
              <a:rPr lang="en-US" smtClean="0"/>
              <a:t>30-Mar-20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F21329-4F3E-4CE3-8089-713217156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23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7A7EA-6BF8-4BCC-87D7-F8297DC30CBE}" type="datetimeFigureOut">
              <a:rPr lang="en-US" smtClean="0"/>
              <a:t>30-Mar-20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7A7EA-6BF8-4BCC-87D7-F8297DC30CBE}" type="datetimeFigureOut">
              <a:rPr lang="en-US" smtClean="0"/>
              <a:t>30-Mar-20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7A7EA-6BF8-4BCC-87D7-F8297DC30CBE}" type="datetimeFigureOut">
              <a:rPr lang="en-US" smtClean="0"/>
              <a:t>30-Mar-20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7A7EA-6BF8-4BCC-87D7-F8297DC30CBE}" type="datetimeFigureOut">
              <a:rPr lang="en-US" smtClean="0"/>
              <a:t>30-Mar-20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7A7EA-6BF8-4BCC-87D7-F8297DC30CBE}" type="datetimeFigureOut">
              <a:rPr lang="en-US" smtClean="0"/>
              <a:t>30-Mar-20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7A7EA-6BF8-4BCC-87D7-F8297DC30CBE}" type="datetimeFigureOut">
              <a:rPr lang="en-US" smtClean="0"/>
              <a:t>30-Mar-20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7A7EA-6BF8-4BCC-87D7-F8297DC30CBE}" type="datetimeFigureOut">
              <a:rPr lang="en-US" smtClean="0"/>
              <a:t>30-Mar-20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7A7EA-6BF8-4BCC-87D7-F8297DC30CBE}" type="datetimeFigureOut">
              <a:rPr lang="en-US" smtClean="0"/>
              <a:t>30-Mar-20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7A7EA-6BF8-4BCC-87D7-F8297DC30CBE}" type="datetimeFigureOut">
              <a:rPr lang="en-US" smtClean="0"/>
              <a:t>30-Mar-20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7A7EA-6BF8-4BCC-87D7-F8297DC30CBE}" type="datetimeFigureOut">
              <a:rPr lang="en-US" smtClean="0"/>
              <a:t>30-Mar-20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7A7EA-6BF8-4BCC-87D7-F8297DC30CBE}" type="datetimeFigureOut">
              <a:rPr lang="en-US" smtClean="0"/>
              <a:t>30-Mar-20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827A7EA-6BF8-4BCC-87D7-F8297DC30CBE}" type="datetimeFigureOut">
              <a:rPr lang="en-US" smtClean="0"/>
              <a:t>30-Mar-20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4" r:id="rId1"/>
    <p:sldLayoutId id="2147483955" r:id="rId2"/>
    <p:sldLayoutId id="2147483956" r:id="rId3"/>
    <p:sldLayoutId id="2147483957" r:id="rId4"/>
    <p:sldLayoutId id="2147483958" r:id="rId5"/>
    <p:sldLayoutId id="2147483959" r:id="rId6"/>
    <p:sldLayoutId id="2147483960" r:id="rId7"/>
    <p:sldLayoutId id="2147483961" r:id="rId8"/>
    <p:sldLayoutId id="2147483962" r:id="rId9"/>
    <p:sldLayoutId id="2147483963" r:id="rId10"/>
    <p:sldLayoutId id="2147483964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C00000"/>
                </a:solidFill>
              </a:rPr>
              <a:t>Загревање и кретање ваздуха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0" name="Text Placeholder 29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C00000"/>
                </a:solidFill>
              </a:rPr>
              <a:t>За овај експеримент потребно је: већа посуда са топлом водом, стаклена флаша и балон.</a:t>
            </a:r>
          </a:p>
          <a:p>
            <a:r>
              <a:rPr lang="sr-Cyrl-RS" dirty="0" smtClean="0">
                <a:solidFill>
                  <a:srgbClr val="C00000"/>
                </a:solidFill>
              </a:rPr>
              <a:t>Посуду напуни топлом водом. На  флашу навуци балон и убаци у топлу воду.</a:t>
            </a:r>
          </a:p>
          <a:p>
            <a:r>
              <a:rPr lang="sr-Cyrl-RS" dirty="0" smtClean="0">
                <a:solidFill>
                  <a:srgbClr val="C00000"/>
                </a:solidFill>
              </a:rPr>
              <a:t>Вода ће загрејати ваздух у флаши, а топли ваздух ће се у флаши раширити и надуваће балон.</a:t>
            </a:r>
          </a:p>
          <a:p>
            <a:r>
              <a:rPr lang="sr-Cyrl-RS" dirty="0" smtClean="0">
                <a:solidFill>
                  <a:srgbClr val="C00000"/>
                </a:solidFill>
              </a:rPr>
              <a:t>Посматрај шта ће се догодити када се вода из посуде охлади.</a:t>
            </a:r>
          </a:p>
          <a:p>
            <a:r>
              <a:rPr lang="sr-Cyrl-RS" smtClean="0">
                <a:solidFill>
                  <a:srgbClr val="C00000"/>
                </a:solidFill>
              </a:rPr>
              <a:t>Нека ти неко од укућана помогне да изведеш овај експеримент.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352800"/>
            <a:ext cx="1524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505200"/>
            <a:ext cx="1524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914400"/>
            <a:ext cx="40386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095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516</TotalTime>
  <Words>78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Aspect</vt:lpstr>
      <vt:lpstr>Загревање и кретање ваздуха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Vinsent Vilem van Gog</dc:title>
  <dc:creator>Korisnik</dc:creator>
  <cp:lastModifiedBy>Guglici</cp:lastModifiedBy>
  <cp:revision>55</cp:revision>
  <dcterms:created xsi:type="dcterms:W3CDTF">2017-11-09T19:53:10Z</dcterms:created>
  <dcterms:modified xsi:type="dcterms:W3CDTF">2020-03-30T18:41:21Z</dcterms:modified>
</cp:coreProperties>
</file>