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rgbClr val="C00000"/>
                </a:solidFill>
              </a:rPr>
              <a:t>           Звук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4294967295"/>
          </p:nvPr>
        </p:nvSpPr>
        <p:spPr>
          <a:xfrm>
            <a:off x="6019800" y="838200"/>
            <a:ext cx="2667000" cy="4816475"/>
          </a:xfrm>
        </p:spPr>
        <p:txBody>
          <a:bodyPr>
            <a:normAutofit fontScale="47500" lnSpcReduction="20000"/>
          </a:bodyPr>
          <a:lstStyle/>
          <a:p>
            <a:r>
              <a:rPr lang="sr-Cyrl-RS" dirty="0" smtClean="0">
                <a:solidFill>
                  <a:srgbClr val="C00000"/>
                </a:solidFill>
              </a:rPr>
              <a:t>За овај експеримент потребно је: пет истих посуда,метална кашика и вода.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У сваку посуду сипај различиту количину воде, као то је приказано на слици.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Покушај да сваку посуду удариш металном кашиком. Приметићеш да ће из сваке посуде биди звук различите висине.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Висина тона зависи од количине течности у посуди, односно ваздух који се налази у посуди (ваздуни зид), прави дубљи или виши тон.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Потруди се да уз помоћ неког </a:t>
            </a:r>
            <a:r>
              <a:rPr lang="sr-Cyrl-RS" smtClean="0">
                <a:solidFill>
                  <a:srgbClr val="C00000"/>
                </a:solidFill>
              </a:rPr>
              <a:t>одраслог направиш </a:t>
            </a:r>
            <a:r>
              <a:rPr lang="sr-Cyrl-RS" dirty="0" smtClean="0">
                <a:solidFill>
                  <a:srgbClr val="C00000"/>
                </a:solidFill>
              </a:rPr>
              <a:t>овај експеримент.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09875"/>
            <a:ext cx="53721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528</TotalTime>
  <Words>86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           Звук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56</cp:revision>
  <dcterms:created xsi:type="dcterms:W3CDTF">2017-11-09T19:53:10Z</dcterms:created>
  <dcterms:modified xsi:type="dcterms:W3CDTF">2020-03-30T18:53:23Z</dcterms:modified>
</cp:coreProperties>
</file>