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9D4F-0A0F-4F9A-A965-FDA90A1DD4D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2A13-BA83-44FE-A31E-10C58C7A84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Енергија сунца и енергија ветра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Да ли сунчева енергија може да се користи у домаћинству?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Сунце нас стално греје,чак и кад није топло време,оно сија и даје нам енергију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34023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Ако поставимо буре са водом на сунце и буре обојимо црном бојом ,како би више привлачило топлоту, вода ће се загрејати.</a:t>
            </a:r>
          </a:p>
          <a:p>
            <a:r>
              <a:rPr lang="sr-Cyrl-RS" dirty="0" smtClean="0"/>
              <a:t>На сличан начин, уградњом посебних апарата који се зову сунчани колектори, можемо добити топлу воду за наше домаћинство.</a:t>
            </a:r>
          </a:p>
          <a:p>
            <a:r>
              <a:rPr lang="sr-Cyrl-RS" dirty="0" smtClean="0"/>
              <a:t>Сунчани или соларни колектори и панели се постављају на кровове кућа и зграда.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Сунчева енергија се може користити и за загревање ваздуха.</a:t>
            </a:r>
            <a:br>
              <a:rPr lang="sr-Cyrl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На овај начин могуће је заревати станове у време зиме.</a:t>
            </a:r>
          </a:p>
          <a:p>
            <a:r>
              <a:rPr lang="sr-Cyrl-RS" dirty="0" smtClean="0"/>
              <a:t>Веома давно, људи су схватили да ветар има велику снагу-енергију.</a:t>
            </a:r>
          </a:p>
          <a:p>
            <a:r>
              <a:rPr lang="sr-Cyrl-RS" dirty="0" smtClean="0"/>
              <a:t>Он се користио у давна времена за покретање ветрењача у којима се млело жито.</a:t>
            </a:r>
          </a:p>
          <a:p>
            <a:r>
              <a:rPr lang="sr-Cyrl-RS" dirty="0" smtClean="0"/>
              <a:t>Данас се користи за производњу струје</a:t>
            </a:r>
          </a:p>
          <a:p>
            <a:endParaRPr lang="sr-Cyrl-R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Ветрењаче или аероелектране служе да помоћу ветра праве струју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Можемо их видети код нас у пољима,у великом броју, и има их у близини Панчева.</a:t>
            </a:r>
          </a:p>
          <a:p>
            <a:r>
              <a:rPr lang="sr-Cyrl-RS" dirty="0" smtClean="0"/>
              <a:t>Велика крила се израђују у облику елисе и користе се за покретање генератора који прави електричну струју.</a:t>
            </a:r>
          </a:p>
          <a:p>
            <a:r>
              <a:rPr lang="sr-Cyrl-RS" smtClean="0"/>
              <a:t>Модерне ветрењаче за производњу струје су значајне јер при свом раду не загађују животну околину.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203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Енергија сунца и енергија ветра</vt:lpstr>
      <vt:lpstr>Сунце нас стално греје,чак и кад није топло време,оно сија и даје нам енергију</vt:lpstr>
      <vt:lpstr>Сунчева енергија се може користити и за загревање ваздуха. </vt:lpstr>
      <vt:lpstr>Ветрењаче или аероелектране служе да помоћу ветра праве струју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Енергија сунца и енергија ветра</dc:title>
  <dc:creator>Windows User</dc:creator>
  <cp:lastModifiedBy>Windows User</cp:lastModifiedBy>
  <cp:revision>2</cp:revision>
  <dcterms:created xsi:type="dcterms:W3CDTF">2020-03-31T14:57:36Z</dcterms:created>
  <dcterms:modified xsi:type="dcterms:W3CDTF">2020-03-31T15:12:02Z</dcterms:modified>
</cp:coreProperties>
</file>