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ЖИВОТ  У  СРБИЈИ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 smtClean="0"/>
              <a:t>Крај 19.века и почетак 20.века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Београд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 smtClean="0"/>
              <a:t>Постаје главни  град  Србије.</a:t>
            </a:r>
          </a:p>
          <a:p>
            <a:r>
              <a:rPr lang="sr-Cyrl-BA" dirty="0" smtClean="0"/>
              <a:t>Постаје  модеран град са струјом,железницом и телефоном.</a:t>
            </a:r>
            <a:endParaRPr lang="en-US" dirty="0"/>
          </a:p>
        </p:txBody>
      </p:sp>
      <p:pic>
        <p:nvPicPr>
          <p:cNvPr id="5" name="Content Placeholder 4" descr="zeleznicka-stanica-u-beograd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600200"/>
            <a:ext cx="4419600" cy="4038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Београд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/>
              <a:t>Некада-  крај 19.века</a:t>
            </a:r>
            <a:endParaRPr lang="en-US" dirty="0"/>
          </a:p>
        </p:txBody>
      </p:sp>
      <p:pic>
        <p:nvPicPr>
          <p:cNvPr id="7" name="Content Placeholder 6" descr="karadjordjeva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4040188" cy="3505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BA" dirty="0" smtClean="0"/>
              <a:t>Сада- у 21.веку</a:t>
            </a:r>
            <a:endParaRPr lang="en-US" dirty="0"/>
          </a:p>
        </p:txBody>
      </p:sp>
      <p:pic>
        <p:nvPicPr>
          <p:cNvPr id="8" name="Content Placeholder 7" descr="dsc0000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62200"/>
            <a:ext cx="4194175" cy="3581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Облачење  грађана</a:t>
            </a:r>
            <a:endParaRPr lang="en-US" dirty="0"/>
          </a:p>
        </p:txBody>
      </p:sp>
      <p:pic>
        <p:nvPicPr>
          <p:cNvPr id="5" name="Content Placeholder 4" descr="20151221_19065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114800" cy="4114800"/>
          </a:xfrm>
        </p:spPr>
      </p:pic>
      <p:pic>
        <p:nvPicPr>
          <p:cNvPr id="6" name="Content Placeholder 5" descr="Passion-for-Fashion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64033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Градски  живот</a:t>
            </a:r>
            <a:endParaRPr lang="en-US" dirty="0"/>
          </a:p>
        </p:txBody>
      </p:sp>
      <p:pic>
        <p:nvPicPr>
          <p:cNvPr id="5" name="Content Placeholder 4" descr="9xzk9lLaHR0cDovL29jZG4uZXUvaW1hZ2VzL3B1bHNjbXMvWkdNN01EQV8vZDE2MDZlZGY5ZWFlZWUxNjBjMWIzZjEyZDZmZWM5NmUuanBnkZMCzQKAAIEAAQ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4038600" cy="4038600"/>
          </a:xfrm>
        </p:spPr>
      </p:pic>
      <p:pic>
        <p:nvPicPr>
          <p:cNvPr id="6" name="Content Placeholder 5" descr="af0895abbf85a19ac25794b5cc37f1ed-300x2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752600"/>
            <a:ext cx="3733800" cy="4191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Облачење  сељака</a:t>
            </a:r>
            <a:endParaRPr lang="en-US" dirty="0"/>
          </a:p>
        </p:txBody>
      </p:sp>
      <p:pic>
        <p:nvPicPr>
          <p:cNvPr id="5" name="Content Placeholder 4" descr="seoska-porodic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191000" cy="4495800"/>
          </a:xfrm>
        </p:spPr>
      </p:pic>
      <p:pic>
        <p:nvPicPr>
          <p:cNvPr id="6" name="Content Placeholder 5" descr="PCCecq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600200"/>
            <a:ext cx="350519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Живот  на селу</a:t>
            </a:r>
            <a:endParaRPr lang="en-US" dirty="0"/>
          </a:p>
        </p:txBody>
      </p:sp>
      <p:pic>
        <p:nvPicPr>
          <p:cNvPr id="5" name="Content Placeholder 4" descr="ukvn_19v_00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038600" cy="4191000"/>
          </a:xfrm>
        </p:spPr>
      </p:pic>
      <p:pic>
        <p:nvPicPr>
          <p:cNvPr id="6" name="Content Placeholder 5" descr="srpsko-seosko-domacinstvo-19-ve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38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ЖИВОТ  У  СРБИЈИ </vt:lpstr>
      <vt:lpstr>Београд</vt:lpstr>
      <vt:lpstr>Београд</vt:lpstr>
      <vt:lpstr>Облачење  грађана</vt:lpstr>
      <vt:lpstr>Градски  живот</vt:lpstr>
      <vt:lpstr>Облачење  сељака</vt:lpstr>
      <vt:lpstr>Живот  на селу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  У  СРБИЈИ </dc:title>
  <dc:creator>Korisnik</dc:creator>
  <cp:lastModifiedBy>Korisnik</cp:lastModifiedBy>
  <cp:revision>5</cp:revision>
  <dcterms:created xsi:type="dcterms:W3CDTF">2006-08-16T00:00:00Z</dcterms:created>
  <dcterms:modified xsi:type="dcterms:W3CDTF">2020-04-05T18:09:15Z</dcterms:modified>
</cp:coreProperties>
</file>