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55D89-16ED-48FC-A2E6-8CA0BCCAF0A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014C2-EF47-4237-8F8B-461FABEAB3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Завршни радови у грађевинарству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Када кућа или зграда буду изграђене, прелази се на унутрашње радове.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Шта мајстори раде унутар зграде?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Најпре се постављају подови, који могу бити од различитог материјала-од дрвета и керамике или пластике и гуме.</a:t>
            </a:r>
          </a:p>
          <a:p>
            <a:r>
              <a:rPr lang="sr-Cyrl-RS" dirty="0" smtClean="0"/>
              <a:t>Најпознатије врсте подова су ламинати, паркети и плочице.</a:t>
            </a:r>
          </a:p>
          <a:p>
            <a:r>
              <a:rPr lang="sr-Cyrl-RS" dirty="0" smtClean="0"/>
              <a:t>Након подова врши се сређивање зидова, стављање тапета или кречење.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Да се подестимо....одговори на питања!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Шта користимо за зидање зидова, које материјале?</a:t>
            </a:r>
          </a:p>
          <a:p>
            <a:r>
              <a:rPr lang="sr-Cyrl-RS" dirty="0" smtClean="0"/>
              <a:t>Наброј неке велике грађевинске машине?</a:t>
            </a:r>
          </a:p>
          <a:p>
            <a:r>
              <a:rPr lang="sr-Cyrl-RS" dirty="0" smtClean="0"/>
              <a:t>Како се зову мајстори који граде куће и зграде?</a:t>
            </a:r>
          </a:p>
          <a:p>
            <a:r>
              <a:rPr lang="sr-Cyrl-RS" dirty="0" smtClean="0"/>
              <a:t>Наброј </a:t>
            </a:r>
            <a:r>
              <a:rPr lang="sr-Cyrl-RS" smtClean="0"/>
              <a:t>неке врсте подова које знаш?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Завршни радови у грађевинарству</vt:lpstr>
      <vt:lpstr>Шта мајстори раде унутар зграде?</vt:lpstr>
      <vt:lpstr>Да се подестимо....одговори на питања!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Завршни радови у грађевинарству</dc:title>
  <dc:creator>Windows User</dc:creator>
  <cp:lastModifiedBy>Windows User</cp:lastModifiedBy>
  <cp:revision>3</cp:revision>
  <dcterms:created xsi:type="dcterms:W3CDTF">2020-04-12T14:44:12Z</dcterms:created>
  <dcterms:modified xsi:type="dcterms:W3CDTF">2020-04-12T15:08:24Z</dcterms:modified>
</cp:coreProperties>
</file>