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A38C-B91F-4EA7-A80C-2F8808BF0BD2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FD05-089C-400E-A75B-EAE9285F89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Изградња зидова и крова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sr-Cyrl-RS" dirty="0" smtClean="0"/>
              <a:t>Зидове граде мајстори који се зову зидари са посебним алатом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/>
            <a:stretch>
              <a:fillRect/>
            </a:stretch>
          </a:blipFill>
        </p:spPr>
        <p:txBody>
          <a:bodyPr>
            <a:normAutofit fontScale="90000"/>
          </a:bodyPr>
          <a:lstStyle/>
          <a:p>
            <a:r>
              <a:rPr lang="sr-Cyrl-RS" sz="1600" b="1" dirty="0" smtClean="0"/>
              <a:t>ЗИДАРСКИ АЛАТ</a:t>
            </a:r>
            <a:br>
              <a:rPr lang="sr-Cyrl-RS" sz="1600" b="1" dirty="0" smtClean="0"/>
            </a:br>
            <a:r>
              <a:rPr lang="sr-Cyrl-RS" sz="1600" b="1" dirty="0"/>
              <a:t/>
            </a:r>
            <a:br>
              <a:rPr lang="sr-Cyrl-RS" sz="1600" b="1" dirty="0"/>
            </a:br>
            <a:r>
              <a:rPr lang="sr-Cyrl-RS" sz="1600" b="1" dirty="0" smtClean="0"/>
              <a:t/>
            </a:r>
            <a:br>
              <a:rPr lang="sr-Cyrl-RS" sz="1600" b="1" dirty="0" smtClean="0"/>
            </a:br>
            <a:r>
              <a:rPr lang="sr-Cyrl-RS" sz="1600" b="1" dirty="0"/>
              <a:t/>
            </a:r>
            <a:br>
              <a:rPr lang="sr-Cyrl-RS" sz="1600" b="1" dirty="0"/>
            </a:b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blipFill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sr-Cyrl-RS" dirty="0" smtClean="0"/>
              <a:t>Блок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blipFill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sr-Cyrl-RS" dirty="0" smtClean="0"/>
              <a:t>Цигла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За зидање се користе разне врсте блокова,опеке или цигли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r-Cyrl-RS" sz="3200" dirty="0" smtClean="0"/>
              <a:t>Када се зида зграда, прво се уради један спрат,потом други и тако редом све до крова.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sr-Cyrl-RS" sz="3200" dirty="0"/>
              <a:t> </a:t>
            </a:r>
            <a:r>
              <a:rPr lang="sr-Cyrl-RS" sz="3200" dirty="0" smtClean="0"/>
              <a:t>   Приликом зидања остављају се отвори за врата и прозоре.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sz="1800" b="1" dirty="0" smtClean="0"/>
              <a:t>НА СЛИКАМА СУ ГРАДИЛИШТА. </a:t>
            </a:r>
            <a:br>
              <a:rPr lang="sr-Cyrl-RS" sz="1800" b="1" dirty="0" smtClean="0"/>
            </a:br>
            <a:r>
              <a:rPr lang="sr-Cyrl-RS" sz="1800" b="1" dirty="0" smtClean="0"/>
              <a:t>ОПИШИ СТА ВИДИШ НА СЛИЦИ?</a:t>
            </a:r>
            <a:br>
              <a:rPr lang="sr-Cyrl-RS" sz="1800" b="1" dirty="0" smtClean="0"/>
            </a:br>
            <a:r>
              <a:rPr lang="sr-Cyrl-RS" sz="1800" b="1" dirty="0" smtClean="0"/>
              <a:t>ШТА РАДЕ МАЈСТОРИ?</a:t>
            </a:r>
            <a:br>
              <a:rPr lang="sr-Cyrl-RS" sz="1800" b="1" dirty="0" smtClean="0"/>
            </a:br>
            <a:r>
              <a:rPr lang="sr-Cyrl-RS" sz="1800" b="1" dirty="0" smtClean="0"/>
              <a:t>КАКО СЕ ЗОВЕ МАШИНА НА СЛИЦИ КОЈА НАМ СЛУЖИ ЗА ПОДИЗАЊЕ ТЕРЕТА?</a:t>
            </a:r>
            <a:endParaRPr lang="en-US" sz="1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Кровови штите куће и зграде од кише,снега и ветра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Cyrl-RS" dirty="0" smtClean="0"/>
              <a:t>Кровови се праве од црепа, лима, камених плоча и могу бити различитих боја и облика.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Покушај да нацрташ зидара , као што је на слици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Овако изгледа градња куће.</a:t>
            </a:r>
            <a:br>
              <a:rPr lang="sr-Cyrl-RS" dirty="0" smtClean="0"/>
            </a:br>
            <a:r>
              <a:rPr lang="sr-Cyrl-RS" dirty="0" smtClean="0"/>
              <a:t>Погледај шта раде мајстори.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103</Words>
  <Application>Microsoft Office PowerPoint</Application>
  <PresentationFormat>On-screen Show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Изградња зидова и крова</vt:lpstr>
      <vt:lpstr>ЗИДАРСКИ АЛАТ    </vt:lpstr>
      <vt:lpstr>За зидање се користе разне врсте блокова,опеке или цигли</vt:lpstr>
      <vt:lpstr>НА СЛИКАМА СУ ГРАДИЛИШТА.  ОПИШИ СТА ВИДИШ НА СЛИЦИ? ШТА РАДЕ МАЈСТОРИ? КАКО СЕ ЗОВЕ МАШИНА НА СЛИЦИ КОЈА НАМ СЛУЖИ ЗА ПОДИЗАЊЕ ТЕРЕТА?</vt:lpstr>
      <vt:lpstr>Кровови штите куће и зграде од кише,снега и ветра</vt:lpstr>
      <vt:lpstr>Покушај да нацрташ зидара , као што је на слици</vt:lpstr>
      <vt:lpstr>Овако изгледа градња куће. Погледај шта раде мајстори.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Изградња зидова и крова</dc:title>
  <dc:creator>Windows User</dc:creator>
  <cp:lastModifiedBy>Windows User</cp:lastModifiedBy>
  <cp:revision>4</cp:revision>
  <dcterms:created xsi:type="dcterms:W3CDTF">2020-04-05T11:09:52Z</dcterms:created>
  <dcterms:modified xsi:type="dcterms:W3CDTF">2020-04-05T11:44:03Z</dcterms:modified>
</cp:coreProperties>
</file>