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BEC3-C195-45BC-9BED-1605513EC04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2913-9BFA-4A2D-A7ED-142E2A99F1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BEC3-C195-45BC-9BED-1605513EC04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2913-9BFA-4A2D-A7ED-142E2A99F1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BEC3-C195-45BC-9BED-1605513EC04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2913-9BFA-4A2D-A7ED-142E2A99F1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BEC3-C195-45BC-9BED-1605513EC04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2913-9BFA-4A2D-A7ED-142E2A99F1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BEC3-C195-45BC-9BED-1605513EC04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2913-9BFA-4A2D-A7ED-142E2A99F1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BEC3-C195-45BC-9BED-1605513EC04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2913-9BFA-4A2D-A7ED-142E2A99F1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BEC3-C195-45BC-9BED-1605513EC04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2913-9BFA-4A2D-A7ED-142E2A99F1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BEC3-C195-45BC-9BED-1605513EC04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2913-9BFA-4A2D-A7ED-142E2A99F1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BEC3-C195-45BC-9BED-1605513EC04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2913-9BFA-4A2D-A7ED-142E2A99F1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BEC3-C195-45BC-9BED-1605513EC04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2913-9BFA-4A2D-A7ED-142E2A99F1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2BEC3-C195-45BC-9BED-1605513EC04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2913-9BFA-4A2D-A7ED-142E2A99F1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2BEC3-C195-45BC-9BED-1605513EC045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12913-9BFA-4A2D-A7ED-142E2A99F1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Историјат и подела саобраћаја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Како се некад путовало?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Човек се у дугом временском периоду ослањао само на снагу својих мишића.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Припитомљене животиње су служиле не само за превоз робе и људи него и за разне послове, највише у обради земље.</a:t>
            </a:r>
          </a:p>
          <a:p>
            <a:r>
              <a:rPr lang="sr-Cyrl-RS" dirty="0" smtClean="0"/>
              <a:t>Најважнију улогу у развоју саобраћаја има проналазак –точка.</a:t>
            </a:r>
          </a:p>
          <a:p>
            <a:r>
              <a:rPr lang="sr-Cyrl-RS" dirty="0" smtClean="0"/>
              <a:t>Први точак људи су направили од камена а касније и од дрвета.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Људи су у почетку користили природне путеве.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Проналаском мотора са унутрашњим сагоревањем, какви се и данас налазе у нашим аутомобилима, настали су и модерни бетонски и асфалтни путеви.</a:t>
            </a:r>
          </a:p>
          <a:p>
            <a:r>
              <a:rPr lang="sr-Cyrl-RS" dirty="0" smtClean="0"/>
              <a:t>Пут којим се крећу аутомобили назива се коловоз.</a:t>
            </a:r>
          </a:p>
          <a:p>
            <a:r>
              <a:rPr lang="sr-Cyrl-RS" dirty="0" smtClean="0"/>
              <a:t>Пешаци се крећу поред пута на делу који се зове тротоар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/>
              <a:t>Водени саобраћај почиње да се развија са појавом дрвених чамаца.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sr-Cyrl-RS" dirty="0" smtClean="0"/>
              <a:t>Тек касније настају први бродови који су се кретали на весла, а кад су људи схватили да за погон могу да користе и ветар-настају бродови једрењаци.</a:t>
            </a:r>
          </a:p>
          <a:p>
            <a:r>
              <a:rPr lang="sr-Cyrl-RS" dirty="0" smtClean="0"/>
              <a:t>Проналаском парне машине граде се први бродови који носе назив пароброди.</a:t>
            </a:r>
          </a:p>
          <a:p>
            <a:r>
              <a:rPr lang="sr-Cyrl-RS" dirty="0" smtClean="0"/>
              <a:t>Проналазак дизел мотора омогућио је градњу бродова какаве ми данас користимо.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182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Историјат и подела саобраћаја</vt:lpstr>
      <vt:lpstr>Човек се у дугом временском периоду ослањао само на снагу својих мишића.</vt:lpstr>
      <vt:lpstr>Људи су у почетку користили природне путеве.</vt:lpstr>
      <vt:lpstr>Водени саобраћај почиње да се развија са појавом дрвених чамаца.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Историјат и подела саобраћаја</dc:title>
  <dc:creator>Windows User</dc:creator>
  <cp:lastModifiedBy>Windows User</cp:lastModifiedBy>
  <cp:revision>4</cp:revision>
  <dcterms:created xsi:type="dcterms:W3CDTF">2020-03-31T11:57:50Z</dcterms:created>
  <dcterms:modified xsi:type="dcterms:W3CDTF">2020-03-31T12:28:39Z</dcterms:modified>
</cp:coreProperties>
</file>