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75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КАНАДА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Да се подсетимо...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   </a:t>
            </a:r>
            <a:r>
              <a:rPr lang="sr-Cyrl-RS" sz="3200" dirty="0" smtClean="0">
                <a:solidFill>
                  <a:srgbClr val="FF0000"/>
                </a:solidFill>
              </a:rPr>
              <a:t>Државе у Северној Америци су:</a:t>
            </a:r>
          </a:p>
          <a:p>
            <a:pPr>
              <a:buNone/>
            </a:pPr>
            <a:endParaRPr lang="sr-Cyrl-RS" dirty="0" smtClean="0"/>
          </a:p>
          <a:p>
            <a:pPr>
              <a:buFontTx/>
              <a:buChar char="-"/>
            </a:pPr>
            <a:r>
              <a:rPr lang="sr-Cyrl-RS" dirty="0" smtClean="0"/>
              <a:t>Сједињене Америчке Државе ( САД)</a:t>
            </a:r>
          </a:p>
          <a:p>
            <a:pPr>
              <a:buFontTx/>
              <a:buChar char="-"/>
            </a:pPr>
            <a:r>
              <a:rPr lang="sr-Cyrl-RS" dirty="0" smtClean="0"/>
              <a:t>Канада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  ДРЖАВЕ У СЕВЕРНОЈ АМЕРИЦИ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</a:t>
            </a: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Anita\Desktop\g713_1severna_amerika_politicka_kart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664371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Канада                       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Канада је по површини друга земља света и највећа у Америци.</a:t>
            </a:r>
          </a:p>
          <a:p>
            <a:r>
              <a:rPr lang="sr-Cyrl-RS" dirty="0" smtClean="0"/>
              <a:t>Главни град Канаде је Отава.</a:t>
            </a:r>
          </a:p>
          <a:p>
            <a:r>
              <a:rPr lang="sr-Cyrl-RS" dirty="0" smtClean="0"/>
              <a:t>Симбол Канаде је јаворов лист.</a:t>
            </a:r>
          </a:p>
          <a:p>
            <a:r>
              <a:rPr lang="sr-Cyrl-RS" dirty="0" smtClean="0"/>
              <a:t>Службени језици у Канади су енглески и француски.</a:t>
            </a:r>
          </a:p>
          <a:p>
            <a:r>
              <a:rPr lang="sr-Cyrl-RS" dirty="0" smtClean="0"/>
              <a:t>Већина становништва живи на југу Канаде.</a:t>
            </a:r>
          </a:p>
          <a:p>
            <a:r>
              <a:rPr lang="sr-Cyrl-RS" dirty="0" smtClean="0"/>
              <a:t>Канада је богата рудама, нафтом и природним гасом.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Застава  канаде</a:t>
            </a:r>
            <a:endParaRPr lang="en-US" dirty="0"/>
          </a:p>
        </p:txBody>
      </p:sp>
      <p:pic>
        <p:nvPicPr>
          <p:cNvPr id="2050" name="Picture 2" descr="C:\Users\Anita\Desktop\преузимање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5715039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dirty="0" smtClean="0"/>
              <a:t>Обој црвеном  бојом све оно што се односи на канаду, а плавом на сад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sr-Cyrl-RS" dirty="0" smtClean="0"/>
              <a:t>  Енглески језик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Јаворов лист             </a:t>
            </a:r>
            <a:r>
              <a:rPr lang="sr-Cyrl-RS" b="1" dirty="0" smtClean="0">
                <a:solidFill>
                  <a:srgbClr val="0070C0"/>
                </a:solidFill>
              </a:rPr>
              <a:t>САД</a:t>
            </a:r>
            <a:r>
              <a:rPr lang="sr-Cyrl-RS" b="1" dirty="0" smtClean="0"/>
              <a:t>  </a:t>
            </a:r>
          </a:p>
          <a:p>
            <a:pPr>
              <a:buNone/>
            </a:pPr>
            <a:r>
              <a:rPr lang="sr-Cyrl-RS" dirty="0" smtClean="0"/>
              <a:t>                                                      Вашингтон</a:t>
            </a:r>
          </a:p>
          <a:p>
            <a:pPr>
              <a:buNone/>
            </a:pPr>
            <a:r>
              <a:rPr lang="sr-Cyrl-RS" dirty="0" smtClean="0"/>
              <a:t>                              </a:t>
            </a:r>
          </a:p>
          <a:p>
            <a:pPr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                            </a:t>
            </a:r>
            <a:r>
              <a:rPr lang="sr-Cyrl-RS" dirty="0" smtClean="0">
                <a:solidFill>
                  <a:srgbClr val="FF0000"/>
                </a:solidFill>
              </a:rPr>
              <a:t>КАНАДА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50 савезних држава                             Отава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                          Енглески и француски језик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281</TotalTime>
  <Words>115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КАНАДА</vt:lpstr>
      <vt:lpstr>Да се подсетимо...</vt:lpstr>
      <vt:lpstr>   ДРЖАВЕ У СЕВЕРНОЈ АМЕРИЦИ  </vt:lpstr>
      <vt:lpstr>Канада                             </vt:lpstr>
      <vt:lpstr>       Застава  канаде</vt:lpstr>
      <vt:lpstr>Обој црвеном  бојом све оно што се односи на канаду, а плавом на сад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14</cp:revision>
  <dcterms:created xsi:type="dcterms:W3CDTF">2019-10-27T11:29:15Z</dcterms:created>
  <dcterms:modified xsi:type="dcterms:W3CDTF">2020-04-21T08:56:09Z</dcterms:modified>
</cp:coreProperties>
</file>