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7C67E-9C79-456F-A92A-222F1F60DCE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9969C-0C70-4560-B213-2A7E626A34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КОТИРАЊЕ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Код сваког нацртаног дела предмета треба уписати и његове мере-дужину,ширину,висину.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Уписивање мера на цртежу зове се котирање.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Помоћне котне линије су танке линије између којих се црта котна линија.</a:t>
            </a:r>
          </a:p>
          <a:p>
            <a:r>
              <a:rPr lang="sr-Cyrl-RS" dirty="0" smtClean="0"/>
              <a:t>Котне линије су дугачке колико и дужине нацртаног предмета и завршавају се стрелицама.</a:t>
            </a:r>
          </a:p>
          <a:p>
            <a:r>
              <a:rPr lang="sr-Cyrl-RS" dirty="0" smtClean="0"/>
              <a:t>Котне линије се цртају на растојању од 5 милиметара.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Слика котних линија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Котне стрелице се цртају на крајевима котне линије.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Котне стрелице својим врховима додирују помоћне котне линије.</a:t>
            </a:r>
          </a:p>
          <a:p>
            <a:r>
              <a:rPr lang="sr-Cyrl-RS" dirty="0" smtClean="0"/>
              <a:t>Стрелице треба да леже на котној линији.</a:t>
            </a:r>
          </a:p>
          <a:p>
            <a:r>
              <a:rPr lang="sr-Cyrl-RS" dirty="0" smtClean="0"/>
              <a:t>Котни број се записује на средини котне линије а означава мере у милимертима.</a:t>
            </a:r>
          </a:p>
          <a:p>
            <a:r>
              <a:rPr lang="sr-Cyrl-RS" dirty="0" smtClean="0"/>
              <a:t>Котне бројеве треба правилно уписати.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Правилно нацртане котне линије и стрелице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112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КОТИРАЊЕ</vt:lpstr>
      <vt:lpstr>Уписивање мера на цртежу зове се котирање.</vt:lpstr>
      <vt:lpstr>Слика котних линија</vt:lpstr>
      <vt:lpstr>Котне стрелице се цртају на крајевима котне линије.</vt:lpstr>
      <vt:lpstr>Правилно нацртане котне линије и стрелице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КОТИРАЊЕ</dc:title>
  <dc:creator>Windows User</dc:creator>
  <cp:lastModifiedBy>Windows User</cp:lastModifiedBy>
  <cp:revision>2</cp:revision>
  <dcterms:created xsi:type="dcterms:W3CDTF">2020-04-20T14:25:10Z</dcterms:created>
  <dcterms:modified xsi:type="dcterms:W3CDTF">2020-04-20T14:36:30Z</dcterms:modified>
</cp:coreProperties>
</file>