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9833" y="685801"/>
            <a:ext cx="3304572" cy="838200"/>
          </a:xfrm>
        </p:spPr>
        <p:txBody>
          <a:bodyPr>
            <a:normAutofit/>
          </a:bodyPr>
          <a:lstStyle/>
          <a:p>
            <a:r>
              <a:rPr lang="sr-Cyrl-RS" dirty="0" smtClean="0"/>
              <a:t>Кока и пилићи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736592" y="1600200"/>
            <a:ext cx="3298784" cy="4054698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endParaRPr lang="sr-Cyrl-RS" dirty="0" smtClean="0"/>
          </a:p>
          <a:p>
            <a:pPr marL="285750" indent="-285750">
              <a:buFontTx/>
              <a:buChar char="-"/>
            </a:pPr>
            <a:r>
              <a:rPr lang="sr-Cyrl-RS" dirty="0" smtClean="0"/>
              <a:t>Потребан материјал:</a:t>
            </a:r>
          </a:p>
          <a:p>
            <a:r>
              <a:rPr lang="sr-Cyrl-RS" dirty="0"/>
              <a:t> </a:t>
            </a:r>
            <a:r>
              <a:rPr lang="sr-Cyrl-RS" dirty="0" smtClean="0"/>
              <a:t>    -папири ( могу и у боји )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-лепак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-маказе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Потребно је да на папирима исцртате један велики и два мала круга. Маказама исеците кругове и исеците круг по средини до пола. На тај начин када савијете кока и пилићи имаће крила.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Бојама обојите коке и пилиће и нацртајте им очи.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Можете исећи и јаја, све залепите на папир, уколико желите нацртајте нешто на позадини.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85800"/>
            <a:ext cx="3352800" cy="5321300"/>
          </a:xfrm>
        </p:spPr>
      </p:pic>
    </p:spTree>
    <p:extLst>
      <p:ext uri="{BB962C8B-B14F-4D97-AF65-F5344CB8AC3E}">
        <p14:creationId xmlns:p14="http://schemas.microsoft.com/office/powerpoint/2010/main" val="10251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430</TotalTime>
  <Words>81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Кока и пилићи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42</cp:revision>
  <dcterms:created xsi:type="dcterms:W3CDTF">2017-11-09T19:53:10Z</dcterms:created>
  <dcterms:modified xsi:type="dcterms:W3CDTF">2020-03-17T14:16:15Z</dcterms:modified>
</cp:coreProperties>
</file>