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Годишња доба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5400" dirty="0" smtClean="0">
                <a:solidFill>
                  <a:srgbClr val="FF0000"/>
                </a:solidFill>
              </a:rPr>
              <a:t>ЛЕТО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6" name="Picture 5" descr="C:\Users\Anita\Desktop\depositphotos_97166200-stock-photo-cartoon-child-on-the-tri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5929322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</a:t>
            </a:r>
            <a:r>
              <a:rPr lang="sr-Cyrl-RS" dirty="0" smtClean="0"/>
              <a:t>ЛЕТО је најтоплије годишње доба.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 descr="C:\Users\Anita\Desktop\t_blizi-se-blizi-leto-desanka-maksimovic_2031_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86808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ОВО  ЈЕ </a:t>
            </a:r>
            <a:r>
              <a:rPr lang="sr-Cyrl-RS" dirty="0" smtClean="0"/>
              <a:t>ЛЕТО...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nita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143932" cy="4602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 </a:t>
            </a:r>
            <a:r>
              <a:rPr lang="sr-Cyrl-RS" dirty="0" smtClean="0"/>
              <a:t>Обувамо папуче</a:t>
            </a:r>
            <a:endParaRPr lang="sr-Cyrl-RS" dirty="0" smtClean="0"/>
          </a:p>
          <a:p>
            <a:r>
              <a:rPr lang="sr-Cyrl-RS" dirty="0" smtClean="0"/>
              <a:t> Сунце јако </a:t>
            </a:r>
            <a:r>
              <a:rPr lang="sr-Cyrl-RS" dirty="0" smtClean="0"/>
              <a:t>сија</a:t>
            </a:r>
          </a:p>
          <a:p>
            <a:r>
              <a:rPr lang="sr-Cyrl-RS" dirty="0" smtClean="0"/>
              <a:t> </a:t>
            </a:r>
            <a:r>
              <a:rPr lang="sr-Cyrl-RS" dirty="0" smtClean="0"/>
              <a:t>Можемо на купање</a:t>
            </a:r>
            <a:endParaRPr lang="sr-Cyrl-RS" dirty="0" smtClean="0"/>
          </a:p>
          <a:p>
            <a:endParaRPr lang="sr-Cyrl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КАДА  ЈЕ  </a:t>
            </a:r>
            <a:r>
              <a:rPr lang="sr-Cyrl-RS" dirty="0" smtClean="0"/>
              <a:t>ЛЕТО</a:t>
            </a:r>
            <a:r>
              <a:rPr lang="sr-Cyrl-RS" dirty="0" smtClean="0"/>
              <a:t>..</a:t>
            </a:r>
            <a:endParaRPr lang="en-US" dirty="0"/>
          </a:p>
        </p:txBody>
      </p:sp>
      <p:pic>
        <p:nvPicPr>
          <p:cNvPr id="5" name="Picture 2" descr="C:\Users\Anita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428736"/>
            <a:ext cx="3929090" cy="4602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Ово је</a:t>
            </a:r>
            <a:r>
              <a:rPr lang="sr-Cyrl-RS" dirty="0" smtClean="0"/>
              <a:t>...( обој слику)</a:t>
            </a:r>
            <a:endParaRPr lang="en-US" dirty="0"/>
          </a:p>
        </p:txBody>
      </p:sp>
      <p:pic>
        <p:nvPicPr>
          <p:cNvPr id="4098" name="Picture 2" descr="C:\Users\Anita\Desktop\le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98600"/>
            <a:ext cx="7223152" cy="450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39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Годишња доба</vt:lpstr>
      <vt:lpstr> ЛЕТО је најтоплије годишње доба.</vt:lpstr>
      <vt:lpstr> ОВО  ЈЕ ЛЕТО...</vt:lpstr>
      <vt:lpstr>   КАДА  ЈЕ  ЛЕТО..</vt:lpstr>
      <vt:lpstr>  Ово је...( обој слику)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11</cp:revision>
  <dcterms:created xsi:type="dcterms:W3CDTF">2019-10-27T11:29:15Z</dcterms:created>
  <dcterms:modified xsi:type="dcterms:W3CDTF">2020-04-26T15:32:55Z</dcterms:modified>
</cp:coreProperties>
</file>