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27A7EA-6BF8-4BCC-87D7-F8297DC30CBE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Content Placeholder 3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3657599" cy="5714999"/>
          </a:xfrm>
        </p:spPr>
      </p:pic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724400" y="1219200"/>
            <a:ext cx="3304572" cy="1676399"/>
          </a:xfrm>
        </p:spPr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Маслачак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>
                <a:solidFill>
                  <a:srgbClr val="00B0F0"/>
                </a:solidFill>
              </a:rPr>
              <a:t>Потребан материјал: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Темпере, картон, дрвене боје, блок, маказе.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Картон исецкати као што је приказано на слици, утиснути у темперу и пренети на папир, тако урадити неколико пута. Дрвеним бојама нацртати траву и лиске. </a:t>
            </a:r>
            <a:r>
              <a:rPr lang="sr-Cyrl-RS" smtClean="0">
                <a:solidFill>
                  <a:srgbClr val="00B0F0"/>
                </a:solidFill>
              </a:rPr>
              <a:t>Играјте се бојама 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509</TotalTime>
  <Words>48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Маслачак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54</cp:revision>
  <dcterms:created xsi:type="dcterms:W3CDTF">2017-11-09T19:53:10Z</dcterms:created>
  <dcterms:modified xsi:type="dcterms:W3CDTF">2020-03-25T16:45:11Z</dcterms:modified>
</cp:coreProperties>
</file>