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3" r:id="rId9"/>
    <p:sldId id="264" r:id="rId10"/>
    <p:sldId id="271" r:id="rId11"/>
    <p:sldId id="273" r:id="rId12"/>
    <p:sldId id="277" r:id="rId13"/>
    <p:sldId id="279" r:id="rId14"/>
    <p:sldId id="281" r:id="rId15"/>
    <p:sldId id="287" r:id="rId16"/>
    <p:sldId id="289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7E7D-62A5-47EB-94AD-3DABAAB0F22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C26A-1CA5-4989-BAEA-9BA75F2E8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7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F16C8-1649-4949-9ABB-14C006B59A88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3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4F45E-1B6B-4AD6-9AC4-FF93AD588921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53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6558-524E-405C-9A3F-F7B8E8ECA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6375-480B-44DD-B668-BF04FA439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E5D9-408D-4E85-9FCE-9399F546BBE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0B67-A31B-4E6B-A8BF-BFE396EA2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Магнетизам</a:t>
            </a:r>
            <a:r>
              <a:rPr lang="en-US" dirty="0" smtClean="0">
                <a:solidFill>
                  <a:schemeClr val="tx1"/>
                </a:solidFill>
                <a:latin typeface="Arial Cirilica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 Cirilica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 Cirilica" pitchFamily="34" charset="0"/>
              </a:rPr>
              <a:t>Ma</a:t>
            </a:r>
            <a:r>
              <a:rPr lang="sr-Cyrl-RS" b="1" smtClean="0">
                <a:solidFill>
                  <a:schemeClr val="tx1"/>
                </a:solidFill>
                <a:latin typeface="Arial Cirilica" pitchFamily="34" charset="0"/>
              </a:rPr>
              <a:t>гнетна </a:t>
            </a:r>
            <a:r>
              <a:rPr lang="sr-Cyrl-RS" b="1" dirty="0" smtClean="0">
                <a:solidFill>
                  <a:schemeClr val="tx1"/>
                </a:solidFill>
                <a:latin typeface="Arial Cirilica" pitchFamily="34" charset="0"/>
              </a:rPr>
              <a:t>својства материјала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3570" y="2714620"/>
            <a:ext cx="2428892" cy="2857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00157f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714620"/>
            <a:ext cx="247849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78C7C-7717-4265-9D8F-F7F2EE41C85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46476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z="3800" dirty="0" smtClean="0">
                <a:solidFill>
                  <a:schemeClr val="tx1"/>
                </a:solidFill>
                <a:latin typeface="Arial Cirilica" pitchFamily="34" charset="0"/>
              </a:rPr>
              <a:t/>
            </a:r>
            <a:br>
              <a:rPr lang="sr-Cyrl-CS" sz="3800" dirty="0" smtClean="0">
                <a:solidFill>
                  <a:schemeClr val="tx1"/>
                </a:solidFill>
                <a:latin typeface="Arial Cirilica" pitchFamily="34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Arial Cirilica" pitchFamily="34" charset="0"/>
              </a:rPr>
              <a:t>Узми магнет у облику ваљка и шипке.</a:t>
            </a:r>
            <a:r>
              <a:rPr lang="sr-Cyrl-CS" sz="3200" dirty="0" smtClean="0">
                <a:solidFill>
                  <a:schemeClr val="tx1"/>
                </a:solidFill>
                <a:latin typeface="Arial Cirilica" pitchFamily="34" charset="0"/>
              </a:rPr>
              <a:t> </a:t>
            </a:r>
            <a:r>
              <a:rPr lang="sr-Cyrl-CS" sz="2400" dirty="0" smtClean="0">
                <a:solidFill>
                  <a:schemeClr val="tx1"/>
                </a:solidFill>
                <a:latin typeface="Arial Cirilica" pitchFamily="34" charset="0"/>
              </a:rPr>
              <a:t>Принеси ексерима и спајалицама. Шта запажаш?</a:t>
            </a:r>
            <a:endParaRPr lang="en-US" sz="2400" dirty="0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34200" y="3505200"/>
            <a:ext cx="1868488" cy="565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Cyrl-CS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гвожђе</a:t>
            </a:r>
            <a:endParaRPr lang="hr-HR" sz="2600" b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3386235">
            <a:off x="1820863" y="2598737"/>
            <a:ext cx="2089150" cy="396875"/>
            <a:chOff x="1791" y="2614"/>
            <a:chExt cx="1270" cy="226"/>
          </a:xfrm>
        </p:grpSpPr>
        <p:sp>
          <p:nvSpPr>
            <p:cNvPr id="10284" name="AutoShape 4"/>
            <p:cNvSpPr>
              <a:spLocks noChangeArrowheads="1"/>
            </p:cNvSpPr>
            <p:nvPr/>
          </p:nvSpPr>
          <p:spPr bwMode="auto">
            <a:xfrm>
              <a:off x="1791" y="2614"/>
              <a:ext cx="658" cy="226"/>
            </a:xfrm>
            <a:prstGeom prst="flowChartOnlineStora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AutoShape 5"/>
            <p:cNvSpPr>
              <a:spLocks noChangeArrowheads="1"/>
            </p:cNvSpPr>
            <p:nvPr/>
          </p:nvSpPr>
          <p:spPr bwMode="auto">
            <a:xfrm rot="5400000">
              <a:off x="2586" y="2364"/>
              <a:ext cx="226" cy="725"/>
            </a:xfrm>
            <a:prstGeom prst="can">
              <a:avLst>
                <a:gd name="adj" fmla="val 80199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5400000">
            <a:off x="2647950" y="4667250"/>
            <a:ext cx="900113" cy="252413"/>
            <a:chOff x="1769" y="2319"/>
            <a:chExt cx="952" cy="272"/>
          </a:xfrm>
        </p:grpSpPr>
        <p:sp>
          <p:nvSpPr>
            <p:cNvPr id="146439" name="AutoShape 7"/>
            <p:cNvSpPr>
              <a:spLocks noChangeArrowheads="1"/>
            </p:cNvSpPr>
            <p:nvPr/>
          </p:nvSpPr>
          <p:spPr bwMode="auto">
            <a:xfrm>
              <a:off x="1838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3" name="Oval 8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-1028306">
            <a:off x="2514600" y="4572000"/>
            <a:ext cx="900113" cy="252413"/>
            <a:chOff x="1769" y="2319"/>
            <a:chExt cx="952" cy="272"/>
          </a:xfrm>
        </p:grpSpPr>
        <p:sp>
          <p:nvSpPr>
            <p:cNvPr id="146442" name="AutoShape 10"/>
            <p:cNvSpPr>
              <a:spLocks noChangeArrowheads="1"/>
            </p:cNvSpPr>
            <p:nvPr/>
          </p:nvSpPr>
          <p:spPr bwMode="auto">
            <a:xfrm>
              <a:off x="1838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1" name="Oval 11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-8724160">
            <a:off x="2743200" y="4800600"/>
            <a:ext cx="900113" cy="252413"/>
            <a:chOff x="1769" y="2319"/>
            <a:chExt cx="952" cy="272"/>
          </a:xfrm>
        </p:grpSpPr>
        <p:sp>
          <p:nvSpPr>
            <p:cNvPr id="146445" name="AutoShape 13"/>
            <p:cNvSpPr>
              <a:spLocks noChangeArrowheads="1"/>
            </p:cNvSpPr>
            <p:nvPr/>
          </p:nvSpPr>
          <p:spPr bwMode="auto">
            <a:xfrm>
              <a:off x="1838" y="2411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9" name="Oval 14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7144781">
            <a:off x="2647950" y="5124450"/>
            <a:ext cx="900113" cy="252413"/>
            <a:chOff x="1769" y="2319"/>
            <a:chExt cx="952" cy="272"/>
          </a:xfrm>
        </p:grpSpPr>
        <p:sp>
          <p:nvSpPr>
            <p:cNvPr id="146448" name="AutoShape 16"/>
            <p:cNvSpPr>
              <a:spLocks noChangeArrowheads="1"/>
            </p:cNvSpPr>
            <p:nvPr/>
          </p:nvSpPr>
          <p:spPr bwMode="auto">
            <a:xfrm>
              <a:off x="1837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7" name="Oval 17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 rot="-3083624">
            <a:off x="2190750" y="4667250"/>
            <a:ext cx="900113" cy="252413"/>
            <a:chOff x="1769" y="2319"/>
            <a:chExt cx="952" cy="272"/>
          </a:xfrm>
        </p:grpSpPr>
        <p:sp>
          <p:nvSpPr>
            <p:cNvPr id="146451" name="AutoShape 19"/>
            <p:cNvSpPr>
              <a:spLocks noChangeArrowheads="1"/>
            </p:cNvSpPr>
            <p:nvPr/>
          </p:nvSpPr>
          <p:spPr bwMode="auto">
            <a:xfrm>
              <a:off x="1836" y="2409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5" name="Oval 20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 rot="-6402885">
            <a:off x="2266950" y="4667250"/>
            <a:ext cx="900113" cy="252413"/>
            <a:chOff x="1769" y="2319"/>
            <a:chExt cx="952" cy="272"/>
          </a:xfrm>
        </p:grpSpPr>
        <p:sp>
          <p:nvSpPr>
            <p:cNvPr id="146454" name="AutoShape 22"/>
            <p:cNvSpPr>
              <a:spLocks noChangeArrowheads="1"/>
            </p:cNvSpPr>
            <p:nvPr/>
          </p:nvSpPr>
          <p:spPr bwMode="auto">
            <a:xfrm>
              <a:off x="1838" y="2409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3" name="Oval 23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 rot="7708785">
            <a:off x="4741069" y="2802731"/>
            <a:ext cx="2952750" cy="395288"/>
            <a:chOff x="2222" y="1139"/>
            <a:chExt cx="2767" cy="386"/>
          </a:xfrm>
        </p:grpSpPr>
        <p:sp>
          <p:nvSpPr>
            <p:cNvPr id="10270" name="AutoShape 25"/>
            <p:cNvSpPr>
              <a:spLocks noChangeArrowheads="1"/>
            </p:cNvSpPr>
            <p:nvPr/>
          </p:nvSpPr>
          <p:spPr bwMode="auto">
            <a:xfrm>
              <a:off x="2222" y="1139"/>
              <a:ext cx="1519" cy="386"/>
            </a:xfrm>
            <a:prstGeom prst="cube">
              <a:avLst>
                <a:gd name="adj" fmla="val 6373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AutoShape 26"/>
            <p:cNvSpPr>
              <a:spLocks noChangeArrowheads="1"/>
            </p:cNvSpPr>
            <p:nvPr/>
          </p:nvSpPr>
          <p:spPr bwMode="auto">
            <a:xfrm>
              <a:off x="3492" y="1139"/>
              <a:ext cx="1497" cy="385"/>
            </a:xfrm>
            <a:prstGeom prst="cube">
              <a:avLst>
                <a:gd name="adj" fmla="val 6545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59" name="Freeform 27"/>
          <p:cNvSpPr>
            <a:spLocks/>
          </p:cNvSpPr>
          <p:nvPr/>
        </p:nvSpPr>
        <p:spPr bwMode="auto">
          <a:xfrm>
            <a:off x="5791200" y="4953000"/>
            <a:ext cx="327025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0" name="Freeform 28"/>
          <p:cNvSpPr>
            <a:spLocks/>
          </p:cNvSpPr>
          <p:nvPr/>
        </p:nvSpPr>
        <p:spPr bwMode="auto">
          <a:xfrm>
            <a:off x="5257800" y="54864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1" name="Freeform 29"/>
          <p:cNvSpPr>
            <a:spLocks/>
          </p:cNvSpPr>
          <p:nvPr/>
        </p:nvSpPr>
        <p:spPr bwMode="auto">
          <a:xfrm>
            <a:off x="5486400" y="5029200"/>
            <a:ext cx="28733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2" name="Freeform 30"/>
          <p:cNvSpPr>
            <a:spLocks/>
          </p:cNvSpPr>
          <p:nvPr/>
        </p:nvSpPr>
        <p:spPr bwMode="auto">
          <a:xfrm>
            <a:off x="6096000" y="4800600"/>
            <a:ext cx="28733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3" name="Freeform 31"/>
          <p:cNvSpPr>
            <a:spLocks/>
          </p:cNvSpPr>
          <p:nvPr/>
        </p:nvSpPr>
        <p:spPr bwMode="auto">
          <a:xfrm rot="-1932515">
            <a:off x="5486400" y="5334000"/>
            <a:ext cx="31908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4" name="Freeform 32"/>
          <p:cNvSpPr>
            <a:spLocks/>
          </p:cNvSpPr>
          <p:nvPr/>
        </p:nvSpPr>
        <p:spPr bwMode="auto">
          <a:xfrm rot="3492476">
            <a:off x="5309394" y="4901406"/>
            <a:ext cx="34448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5" name="Freeform 33"/>
          <p:cNvSpPr>
            <a:spLocks/>
          </p:cNvSpPr>
          <p:nvPr/>
        </p:nvSpPr>
        <p:spPr bwMode="auto">
          <a:xfrm rot="7740744">
            <a:off x="5611812" y="4827588"/>
            <a:ext cx="358775" cy="609600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6" name="Freeform 34"/>
          <p:cNvSpPr>
            <a:spLocks/>
          </p:cNvSpPr>
          <p:nvPr/>
        </p:nvSpPr>
        <p:spPr bwMode="auto">
          <a:xfrm>
            <a:off x="5486400" y="5105400"/>
            <a:ext cx="250825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7" name="Freeform 35"/>
          <p:cNvSpPr>
            <a:spLocks/>
          </p:cNvSpPr>
          <p:nvPr/>
        </p:nvSpPr>
        <p:spPr bwMode="auto">
          <a:xfrm rot="5804782">
            <a:off x="6234907" y="5195093"/>
            <a:ext cx="317500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8" name="Freeform 36"/>
          <p:cNvSpPr>
            <a:spLocks/>
          </p:cNvSpPr>
          <p:nvPr/>
        </p:nvSpPr>
        <p:spPr bwMode="auto">
          <a:xfrm>
            <a:off x="4876800" y="48768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9" name="Freeform 37"/>
          <p:cNvSpPr>
            <a:spLocks/>
          </p:cNvSpPr>
          <p:nvPr/>
        </p:nvSpPr>
        <p:spPr bwMode="auto">
          <a:xfrm>
            <a:off x="5486400" y="49530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0" name="Freeform 38"/>
          <p:cNvSpPr>
            <a:spLocks/>
          </p:cNvSpPr>
          <p:nvPr/>
        </p:nvSpPr>
        <p:spPr bwMode="auto">
          <a:xfrm rot="4006256">
            <a:off x="5877718" y="5323682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1" name="Rectangle 39"/>
          <p:cNvSpPr>
            <a:spLocks noChangeArrowheads="1"/>
          </p:cNvSpPr>
          <p:nvPr/>
        </p:nvSpPr>
        <p:spPr bwMode="auto">
          <a:xfrm>
            <a:off x="5943600" y="4191000"/>
            <a:ext cx="26495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sr-Cyrl-CS" sz="26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алуминијум</a:t>
            </a:r>
            <a:endParaRPr lang="hr-HR" sz="2600" b="1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3886200" y="4267200"/>
            <a:ext cx="14398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sr-Cyrl-CS" sz="2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бакар</a:t>
            </a:r>
            <a:endParaRPr lang="hr-HR" sz="2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73" name="Line 41"/>
          <p:cNvSpPr>
            <a:spLocks noChangeShapeType="1"/>
          </p:cNvSpPr>
          <p:nvPr/>
        </p:nvSpPr>
        <p:spPr bwMode="auto">
          <a:xfrm>
            <a:off x="4495800" y="4876800"/>
            <a:ext cx="720725" cy="6826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46474" name="Line 42"/>
          <p:cNvSpPr>
            <a:spLocks noChangeShapeType="1"/>
          </p:cNvSpPr>
          <p:nvPr/>
        </p:nvSpPr>
        <p:spPr bwMode="auto">
          <a:xfrm flipH="1">
            <a:off x="6477000" y="4800600"/>
            <a:ext cx="287338" cy="504825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46475" name="Line 43"/>
          <p:cNvSpPr>
            <a:spLocks noChangeShapeType="1"/>
          </p:cNvSpPr>
          <p:nvPr/>
        </p:nvSpPr>
        <p:spPr bwMode="auto">
          <a:xfrm flipH="1" flipV="1">
            <a:off x="6858000" y="3200400"/>
            <a:ext cx="757238" cy="28575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4115 -0.3388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1355 -0.30717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1551 L -0.02552 -0.349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3873E-6 L -0.01354 -0.4069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0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4913 -0.3805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9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L -0.03334 -0.375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7746E-6 L 0.07882 -0.343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7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4.10405E-6 L 0.06441 -0.280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81481E-6 L -0.03924 -0.3284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6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4.81481E-6 L 1.38889E-6 -0.354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400"/>
                                        <p:tgtEl>
                                          <p:spTgt spid="1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100"/>
                                        <p:tgtEl>
                                          <p:spTgt spid="1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400"/>
                            </p:stCondLst>
                            <p:childTnLst>
                              <p:par>
                                <p:cTn id="118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6" grpId="0"/>
      <p:bldP spid="146434" grpId="0" build="p"/>
      <p:bldP spid="146459" grpId="0" animBg="1"/>
      <p:bldP spid="146460" grpId="0" animBg="1"/>
      <p:bldP spid="146461" grpId="0" animBg="1"/>
      <p:bldP spid="146461" grpId="1" animBg="1"/>
      <p:bldP spid="146462" grpId="0" animBg="1"/>
      <p:bldP spid="146462" grpId="1" animBg="1"/>
      <p:bldP spid="146463" grpId="0" animBg="1"/>
      <p:bldP spid="146463" grpId="1" animBg="1"/>
      <p:bldP spid="146464" grpId="0" animBg="1"/>
      <p:bldP spid="146464" grpId="1" animBg="1"/>
      <p:bldP spid="146465" grpId="0" animBg="1"/>
      <p:bldP spid="146466" grpId="0" animBg="1"/>
      <p:bldP spid="146467" grpId="0" animBg="1"/>
      <p:bldP spid="146468" grpId="0" animBg="1"/>
      <p:bldP spid="146469" grpId="0" animBg="1"/>
      <p:bldP spid="146470" grpId="0" animBg="1"/>
      <p:bldP spid="146473" grpId="0" animBg="1"/>
      <p:bldP spid="146474" grpId="0" animBg="1"/>
      <p:bldP spid="1464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E9256-5AE8-4475-BE05-DA277055B60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ME" dirty="0" smtClean="0">
                <a:latin typeface="Arial Cirilica" pitchFamily="34" charset="0"/>
              </a:rPr>
              <a:t>Шта привлаче магнети?</a:t>
            </a:r>
            <a:endParaRPr lang="en-US" dirty="0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eaLnBrk="1" hangingPunct="1"/>
            <a:r>
              <a:rPr lang="sr-Cyrl-CS" dirty="0" smtClean="0"/>
              <a:t>Ваљак и шипка су магнети, а они имају особину да привлаче гвоздене предмете.</a:t>
            </a:r>
            <a:endParaRPr lang="en-US" dirty="0" smtClean="0"/>
          </a:p>
        </p:txBody>
      </p:sp>
      <p:sp>
        <p:nvSpPr>
          <p:cNvPr id="151596" name="Rectangle 44"/>
          <p:cNvSpPr>
            <a:spLocks noChangeArrowheads="1"/>
          </p:cNvSpPr>
          <p:nvPr/>
        </p:nvSpPr>
        <p:spPr bwMode="auto">
          <a:xfrm>
            <a:off x="6477000" y="3505200"/>
            <a:ext cx="23256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sr-Cyrl-CS" sz="2600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гвожђе</a:t>
            </a:r>
            <a:endParaRPr lang="hr-HR" sz="2600" b="1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 rot="3386235">
            <a:off x="1820863" y="3055937"/>
            <a:ext cx="2089150" cy="396875"/>
            <a:chOff x="1791" y="2614"/>
            <a:chExt cx="1270" cy="226"/>
          </a:xfrm>
        </p:grpSpPr>
        <p:sp>
          <p:nvSpPr>
            <p:cNvPr id="11309" name="AutoShape 46"/>
            <p:cNvSpPr>
              <a:spLocks noChangeArrowheads="1"/>
            </p:cNvSpPr>
            <p:nvPr/>
          </p:nvSpPr>
          <p:spPr bwMode="auto">
            <a:xfrm>
              <a:off x="1791" y="2614"/>
              <a:ext cx="658" cy="226"/>
            </a:xfrm>
            <a:prstGeom prst="flowChartOnlineStora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7"/>
            <p:cNvSpPr>
              <a:spLocks noChangeArrowheads="1"/>
            </p:cNvSpPr>
            <p:nvPr/>
          </p:nvSpPr>
          <p:spPr bwMode="auto">
            <a:xfrm rot="5400000">
              <a:off x="2586" y="2364"/>
              <a:ext cx="226" cy="725"/>
            </a:xfrm>
            <a:prstGeom prst="can">
              <a:avLst>
                <a:gd name="adj" fmla="val 80199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 rot="5400000">
            <a:off x="2647950" y="3371850"/>
            <a:ext cx="900113" cy="252413"/>
            <a:chOff x="1769" y="2319"/>
            <a:chExt cx="952" cy="272"/>
          </a:xfrm>
        </p:grpSpPr>
        <p:sp>
          <p:nvSpPr>
            <p:cNvPr id="151601" name="AutoShape 49"/>
            <p:cNvSpPr>
              <a:spLocks noChangeArrowheads="1"/>
            </p:cNvSpPr>
            <p:nvPr/>
          </p:nvSpPr>
          <p:spPr bwMode="auto">
            <a:xfrm>
              <a:off x="1838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8" name="Oval 50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 rot="-1028306">
            <a:off x="2514600" y="3200400"/>
            <a:ext cx="900113" cy="252413"/>
            <a:chOff x="1769" y="2319"/>
            <a:chExt cx="952" cy="272"/>
          </a:xfrm>
        </p:grpSpPr>
        <p:sp>
          <p:nvSpPr>
            <p:cNvPr id="151604" name="AutoShape 52"/>
            <p:cNvSpPr>
              <a:spLocks noChangeArrowheads="1"/>
            </p:cNvSpPr>
            <p:nvPr/>
          </p:nvSpPr>
          <p:spPr bwMode="auto">
            <a:xfrm>
              <a:off x="1838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6" name="Oval 53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 rot="-8724160">
            <a:off x="2590800" y="3505200"/>
            <a:ext cx="900113" cy="252413"/>
            <a:chOff x="1769" y="2319"/>
            <a:chExt cx="952" cy="272"/>
          </a:xfrm>
        </p:grpSpPr>
        <p:sp>
          <p:nvSpPr>
            <p:cNvPr id="151607" name="AutoShape 55"/>
            <p:cNvSpPr>
              <a:spLocks noChangeArrowheads="1"/>
            </p:cNvSpPr>
            <p:nvPr/>
          </p:nvSpPr>
          <p:spPr bwMode="auto">
            <a:xfrm>
              <a:off x="1838" y="2411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4" name="Oval 56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 rot="7144781">
            <a:off x="2038350" y="2686050"/>
            <a:ext cx="900113" cy="252413"/>
            <a:chOff x="1769" y="2319"/>
            <a:chExt cx="952" cy="272"/>
          </a:xfrm>
        </p:grpSpPr>
        <p:sp>
          <p:nvSpPr>
            <p:cNvPr id="151610" name="AutoShape 58"/>
            <p:cNvSpPr>
              <a:spLocks noChangeArrowheads="1"/>
            </p:cNvSpPr>
            <p:nvPr/>
          </p:nvSpPr>
          <p:spPr bwMode="auto">
            <a:xfrm>
              <a:off x="1837" y="2410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2" name="Oval 59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3083624">
            <a:off x="2190750" y="2914650"/>
            <a:ext cx="900113" cy="252413"/>
            <a:chOff x="1769" y="2319"/>
            <a:chExt cx="952" cy="272"/>
          </a:xfrm>
        </p:grpSpPr>
        <p:sp>
          <p:nvSpPr>
            <p:cNvPr id="151613" name="AutoShape 61"/>
            <p:cNvSpPr>
              <a:spLocks noChangeArrowheads="1"/>
            </p:cNvSpPr>
            <p:nvPr/>
          </p:nvSpPr>
          <p:spPr bwMode="auto">
            <a:xfrm>
              <a:off x="1836" y="2409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0" name="Oval 62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-6402885">
            <a:off x="2343150" y="2838450"/>
            <a:ext cx="900113" cy="252413"/>
            <a:chOff x="1769" y="2319"/>
            <a:chExt cx="952" cy="272"/>
          </a:xfrm>
        </p:grpSpPr>
        <p:sp>
          <p:nvSpPr>
            <p:cNvPr id="151616" name="AutoShape 64"/>
            <p:cNvSpPr>
              <a:spLocks noChangeArrowheads="1"/>
            </p:cNvSpPr>
            <p:nvPr/>
          </p:nvSpPr>
          <p:spPr bwMode="auto">
            <a:xfrm>
              <a:off x="1838" y="2409"/>
              <a:ext cx="883" cy="91"/>
            </a:xfrm>
            <a:prstGeom prst="homePlate">
              <a:avLst>
                <a:gd name="adj" fmla="val 24285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969696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8" name="Oval 65"/>
            <p:cNvSpPr>
              <a:spLocks noChangeArrowheads="1"/>
            </p:cNvSpPr>
            <p:nvPr/>
          </p:nvSpPr>
          <p:spPr bwMode="auto">
            <a:xfrm>
              <a:off x="1769" y="2319"/>
              <a:ext cx="68" cy="27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 rot="7708785">
            <a:off x="4512469" y="3183731"/>
            <a:ext cx="2952750" cy="395288"/>
            <a:chOff x="2222" y="1139"/>
            <a:chExt cx="2767" cy="386"/>
          </a:xfrm>
        </p:grpSpPr>
        <p:sp>
          <p:nvSpPr>
            <p:cNvPr id="11295" name="AutoShape 67"/>
            <p:cNvSpPr>
              <a:spLocks noChangeArrowheads="1"/>
            </p:cNvSpPr>
            <p:nvPr/>
          </p:nvSpPr>
          <p:spPr bwMode="auto">
            <a:xfrm>
              <a:off x="2222" y="1139"/>
              <a:ext cx="1519" cy="386"/>
            </a:xfrm>
            <a:prstGeom prst="cube">
              <a:avLst>
                <a:gd name="adj" fmla="val 6373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AutoShape 68"/>
            <p:cNvSpPr>
              <a:spLocks noChangeArrowheads="1"/>
            </p:cNvSpPr>
            <p:nvPr/>
          </p:nvSpPr>
          <p:spPr bwMode="auto">
            <a:xfrm>
              <a:off x="3492" y="1139"/>
              <a:ext cx="1497" cy="385"/>
            </a:xfrm>
            <a:prstGeom prst="cube">
              <a:avLst>
                <a:gd name="adj" fmla="val 6545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21" name="Freeform 69"/>
          <p:cNvSpPr>
            <a:spLocks/>
          </p:cNvSpPr>
          <p:nvPr/>
        </p:nvSpPr>
        <p:spPr bwMode="auto">
          <a:xfrm>
            <a:off x="5867400" y="4953000"/>
            <a:ext cx="250825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2" name="Freeform 70"/>
          <p:cNvSpPr>
            <a:spLocks/>
          </p:cNvSpPr>
          <p:nvPr/>
        </p:nvSpPr>
        <p:spPr bwMode="auto">
          <a:xfrm>
            <a:off x="5105400" y="53340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3" name="Freeform 71"/>
          <p:cNvSpPr>
            <a:spLocks/>
          </p:cNvSpPr>
          <p:nvPr/>
        </p:nvSpPr>
        <p:spPr bwMode="auto">
          <a:xfrm>
            <a:off x="5486400" y="3581400"/>
            <a:ext cx="28733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4" name="Freeform 72"/>
          <p:cNvSpPr>
            <a:spLocks/>
          </p:cNvSpPr>
          <p:nvPr/>
        </p:nvSpPr>
        <p:spPr bwMode="auto">
          <a:xfrm>
            <a:off x="5105400" y="3886200"/>
            <a:ext cx="28733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5" name="Freeform 73"/>
          <p:cNvSpPr>
            <a:spLocks/>
          </p:cNvSpPr>
          <p:nvPr/>
        </p:nvSpPr>
        <p:spPr bwMode="auto">
          <a:xfrm rot="-1932515">
            <a:off x="5257800" y="3657600"/>
            <a:ext cx="39528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6" name="Freeform 74"/>
          <p:cNvSpPr>
            <a:spLocks/>
          </p:cNvSpPr>
          <p:nvPr/>
        </p:nvSpPr>
        <p:spPr bwMode="auto">
          <a:xfrm rot="3492476">
            <a:off x="5385594" y="3301206"/>
            <a:ext cx="344488" cy="904875"/>
          </a:xfrm>
          <a:custGeom>
            <a:avLst/>
            <a:gdLst>
              <a:gd name="T0" fmla="*/ 171 w 515"/>
              <a:gd name="T1" fmla="*/ 560 h 727"/>
              <a:gd name="T2" fmla="*/ 180 w 515"/>
              <a:gd name="T3" fmla="*/ 212 h 727"/>
              <a:gd name="T4" fmla="*/ 345 w 515"/>
              <a:gd name="T5" fmla="*/ 221 h 727"/>
              <a:gd name="T6" fmla="*/ 336 w 515"/>
              <a:gd name="T7" fmla="*/ 660 h 727"/>
              <a:gd name="T8" fmla="*/ 89 w 515"/>
              <a:gd name="T9" fmla="*/ 651 h 727"/>
              <a:gd name="T10" fmla="*/ 98 w 515"/>
              <a:gd name="T11" fmla="*/ 93 h 727"/>
              <a:gd name="T12" fmla="*/ 427 w 515"/>
              <a:gd name="T13" fmla="*/ 103 h 727"/>
              <a:gd name="T14" fmla="*/ 427 w 515"/>
              <a:gd name="T15" fmla="*/ 569 h 7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5"/>
              <a:gd name="T25" fmla="*/ 0 h 727"/>
              <a:gd name="T26" fmla="*/ 515 w 515"/>
              <a:gd name="T27" fmla="*/ 727 h 7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5" h="727">
                <a:moveTo>
                  <a:pt x="171" y="560"/>
                </a:moveTo>
                <a:cubicBezTo>
                  <a:pt x="174" y="444"/>
                  <a:pt x="127" y="315"/>
                  <a:pt x="180" y="212"/>
                </a:cubicBezTo>
                <a:cubicBezTo>
                  <a:pt x="205" y="163"/>
                  <a:pt x="327" y="169"/>
                  <a:pt x="345" y="221"/>
                </a:cubicBezTo>
                <a:cubicBezTo>
                  <a:pt x="393" y="359"/>
                  <a:pt x="339" y="514"/>
                  <a:pt x="336" y="660"/>
                </a:cubicBezTo>
                <a:cubicBezTo>
                  <a:pt x="254" y="657"/>
                  <a:pt x="121" y="727"/>
                  <a:pt x="89" y="651"/>
                </a:cubicBezTo>
                <a:cubicBezTo>
                  <a:pt x="17" y="479"/>
                  <a:pt x="0" y="251"/>
                  <a:pt x="98" y="93"/>
                </a:cubicBezTo>
                <a:cubicBezTo>
                  <a:pt x="156" y="0"/>
                  <a:pt x="365" y="13"/>
                  <a:pt x="427" y="103"/>
                </a:cubicBezTo>
                <a:cubicBezTo>
                  <a:pt x="515" y="231"/>
                  <a:pt x="427" y="414"/>
                  <a:pt x="427" y="569"/>
                </a:cubicBezTo>
              </a:path>
            </a:pathLst>
          </a:custGeom>
          <a:noFill/>
          <a:ln w="38100" cmpd="sng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7" name="Freeform 75"/>
          <p:cNvSpPr>
            <a:spLocks/>
          </p:cNvSpPr>
          <p:nvPr/>
        </p:nvSpPr>
        <p:spPr bwMode="auto">
          <a:xfrm rot="7740744">
            <a:off x="5528469" y="4834731"/>
            <a:ext cx="358775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8" name="Freeform 76"/>
          <p:cNvSpPr>
            <a:spLocks/>
          </p:cNvSpPr>
          <p:nvPr/>
        </p:nvSpPr>
        <p:spPr bwMode="auto">
          <a:xfrm>
            <a:off x="5410200" y="4876800"/>
            <a:ext cx="250825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9" name="Freeform 77"/>
          <p:cNvSpPr>
            <a:spLocks/>
          </p:cNvSpPr>
          <p:nvPr/>
        </p:nvSpPr>
        <p:spPr bwMode="auto">
          <a:xfrm rot="5804782">
            <a:off x="6158707" y="5118893"/>
            <a:ext cx="317500" cy="595313"/>
          </a:xfrm>
          <a:custGeom>
            <a:avLst/>
            <a:gdLst>
              <a:gd name="T0" fmla="*/ 189 w 505"/>
              <a:gd name="T1" fmla="*/ 549 h 697"/>
              <a:gd name="T2" fmla="*/ 198 w 505"/>
              <a:gd name="T3" fmla="*/ 275 h 697"/>
              <a:gd name="T4" fmla="*/ 362 w 505"/>
              <a:gd name="T5" fmla="*/ 284 h 697"/>
              <a:gd name="T6" fmla="*/ 335 w 505"/>
              <a:gd name="T7" fmla="*/ 695 h 697"/>
              <a:gd name="T8" fmla="*/ 115 w 505"/>
              <a:gd name="T9" fmla="*/ 686 h 697"/>
              <a:gd name="T10" fmla="*/ 106 w 505"/>
              <a:gd name="T11" fmla="*/ 659 h 697"/>
              <a:gd name="T12" fmla="*/ 161 w 505"/>
              <a:gd name="T13" fmla="*/ 119 h 697"/>
              <a:gd name="T14" fmla="*/ 225 w 505"/>
              <a:gd name="T15" fmla="*/ 64 h 697"/>
              <a:gd name="T16" fmla="*/ 271 w 505"/>
              <a:gd name="T17" fmla="*/ 0 h 697"/>
              <a:gd name="T18" fmla="*/ 399 w 505"/>
              <a:gd name="T19" fmla="*/ 110 h 697"/>
              <a:gd name="T20" fmla="*/ 417 w 505"/>
              <a:gd name="T21" fmla="*/ 613 h 6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"/>
              <a:gd name="T34" fmla="*/ 0 h 697"/>
              <a:gd name="T35" fmla="*/ 505 w 505"/>
              <a:gd name="T36" fmla="*/ 697 h 6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" h="697">
                <a:moveTo>
                  <a:pt x="189" y="549"/>
                </a:moveTo>
                <a:cubicBezTo>
                  <a:pt x="192" y="458"/>
                  <a:pt x="148" y="352"/>
                  <a:pt x="198" y="275"/>
                </a:cubicBezTo>
                <a:cubicBezTo>
                  <a:pt x="228" y="229"/>
                  <a:pt x="340" y="234"/>
                  <a:pt x="362" y="284"/>
                </a:cubicBezTo>
                <a:cubicBezTo>
                  <a:pt x="390" y="348"/>
                  <a:pt x="374" y="578"/>
                  <a:pt x="335" y="695"/>
                </a:cubicBezTo>
                <a:cubicBezTo>
                  <a:pt x="262" y="692"/>
                  <a:pt x="188" y="697"/>
                  <a:pt x="115" y="686"/>
                </a:cubicBezTo>
                <a:cubicBezTo>
                  <a:pt x="106" y="685"/>
                  <a:pt x="106" y="668"/>
                  <a:pt x="106" y="659"/>
                </a:cubicBezTo>
                <a:cubicBezTo>
                  <a:pt x="106" y="522"/>
                  <a:pt x="0" y="226"/>
                  <a:pt x="161" y="119"/>
                </a:cubicBezTo>
                <a:cubicBezTo>
                  <a:pt x="181" y="88"/>
                  <a:pt x="190" y="76"/>
                  <a:pt x="225" y="64"/>
                </a:cubicBezTo>
                <a:cubicBezTo>
                  <a:pt x="235" y="33"/>
                  <a:pt x="249" y="23"/>
                  <a:pt x="271" y="0"/>
                </a:cubicBezTo>
                <a:cubicBezTo>
                  <a:pt x="313" y="44"/>
                  <a:pt x="337" y="90"/>
                  <a:pt x="399" y="110"/>
                </a:cubicBezTo>
                <a:cubicBezTo>
                  <a:pt x="505" y="269"/>
                  <a:pt x="417" y="126"/>
                  <a:pt x="417" y="613"/>
                </a:cubicBezTo>
              </a:path>
            </a:pathLst>
          </a:custGeom>
          <a:noFill/>
          <a:ln w="38100" cmpd="sng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30" name="Freeform 78"/>
          <p:cNvSpPr>
            <a:spLocks/>
          </p:cNvSpPr>
          <p:nvPr/>
        </p:nvSpPr>
        <p:spPr bwMode="auto">
          <a:xfrm>
            <a:off x="5257800" y="48006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31" name="Freeform 79"/>
          <p:cNvSpPr>
            <a:spLocks/>
          </p:cNvSpPr>
          <p:nvPr/>
        </p:nvSpPr>
        <p:spPr bwMode="auto">
          <a:xfrm>
            <a:off x="5715000" y="5181600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32" name="Freeform 80"/>
          <p:cNvSpPr>
            <a:spLocks/>
          </p:cNvSpPr>
          <p:nvPr/>
        </p:nvSpPr>
        <p:spPr bwMode="auto">
          <a:xfrm rot="4006256">
            <a:off x="5877718" y="4790282"/>
            <a:ext cx="608013" cy="323850"/>
          </a:xfrm>
          <a:custGeom>
            <a:avLst/>
            <a:gdLst>
              <a:gd name="T0" fmla="*/ 94 w 417"/>
              <a:gd name="T1" fmla="*/ 137 h 242"/>
              <a:gd name="T2" fmla="*/ 295 w 417"/>
              <a:gd name="T3" fmla="*/ 128 h 242"/>
              <a:gd name="T4" fmla="*/ 259 w 417"/>
              <a:gd name="T5" fmla="*/ 46 h 242"/>
              <a:gd name="T6" fmla="*/ 39 w 417"/>
              <a:gd name="T7" fmla="*/ 55 h 242"/>
              <a:gd name="T8" fmla="*/ 48 w 417"/>
              <a:gd name="T9" fmla="*/ 201 h 242"/>
              <a:gd name="T10" fmla="*/ 387 w 417"/>
              <a:gd name="T11" fmla="*/ 192 h 242"/>
              <a:gd name="T12" fmla="*/ 377 w 417"/>
              <a:gd name="T13" fmla="*/ 19 h 242"/>
              <a:gd name="T14" fmla="*/ 39 w 417"/>
              <a:gd name="T15" fmla="*/ 0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42"/>
              <a:gd name="T26" fmla="*/ 417 w 417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42">
                <a:moveTo>
                  <a:pt x="94" y="137"/>
                </a:moveTo>
                <a:cubicBezTo>
                  <a:pt x="161" y="134"/>
                  <a:pt x="233" y="154"/>
                  <a:pt x="295" y="128"/>
                </a:cubicBezTo>
                <a:cubicBezTo>
                  <a:pt x="399" y="84"/>
                  <a:pt x="265" y="48"/>
                  <a:pt x="259" y="46"/>
                </a:cubicBezTo>
                <a:cubicBezTo>
                  <a:pt x="186" y="49"/>
                  <a:pt x="98" y="12"/>
                  <a:pt x="39" y="55"/>
                </a:cubicBezTo>
                <a:cubicBezTo>
                  <a:pt x="0" y="84"/>
                  <a:pt x="3" y="183"/>
                  <a:pt x="48" y="201"/>
                </a:cubicBezTo>
                <a:cubicBezTo>
                  <a:pt x="153" y="242"/>
                  <a:pt x="274" y="195"/>
                  <a:pt x="387" y="192"/>
                </a:cubicBezTo>
                <a:cubicBezTo>
                  <a:pt x="384" y="134"/>
                  <a:pt x="417" y="61"/>
                  <a:pt x="377" y="19"/>
                </a:cubicBezTo>
                <a:cubicBezTo>
                  <a:pt x="368" y="10"/>
                  <a:pt x="69" y="0"/>
                  <a:pt x="39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33" name="Rectangle 81"/>
          <p:cNvSpPr>
            <a:spLocks noChangeArrowheads="1"/>
          </p:cNvSpPr>
          <p:nvPr/>
        </p:nvSpPr>
        <p:spPr bwMode="auto">
          <a:xfrm>
            <a:off x="6324600" y="4267200"/>
            <a:ext cx="26495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sr-Cyrl-CS" sz="26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алуминијум</a:t>
            </a:r>
            <a:endParaRPr lang="hr-HR" sz="2600" b="1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634" name="Rectangle 82"/>
          <p:cNvSpPr>
            <a:spLocks noChangeArrowheads="1"/>
          </p:cNvSpPr>
          <p:nvPr/>
        </p:nvSpPr>
        <p:spPr bwMode="auto">
          <a:xfrm>
            <a:off x="3886200" y="4267200"/>
            <a:ext cx="14398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sr-Cyrl-CS" sz="2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бакар</a:t>
            </a:r>
            <a:endParaRPr lang="hr-HR" sz="2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635" name="Line 83"/>
          <p:cNvSpPr>
            <a:spLocks noChangeShapeType="1"/>
          </p:cNvSpPr>
          <p:nvPr/>
        </p:nvSpPr>
        <p:spPr bwMode="auto">
          <a:xfrm>
            <a:off x="4495800" y="4876800"/>
            <a:ext cx="720725" cy="6826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51636" name="Line 84"/>
          <p:cNvSpPr>
            <a:spLocks noChangeShapeType="1"/>
          </p:cNvSpPr>
          <p:nvPr/>
        </p:nvSpPr>
        <p:spPr bwMode="auto">
          <a:xfrm flipH="1">
            <a:off x="6477000" y="4800600"/>
            <a:ext cx="287338" cy="504825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51637" name="Line 85"/>
          <p:cNvSpPr>
            <a:spLocks noChangeShapeType="1"/>
          </p:cNvSpPr>
          <p:nvPr/>
        </p:nvSpPr>
        <p:spPr bwMode="auto">
          <a:xfrm flipH="1" flipV="1">
            <a:off x="6400800" y="3200400"/>
            <a:ext cx="757238" cy="28575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1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  <p:bldP spid="151596" grpId="0"/>
      <p:bldP spid="151596" grpId="1"/>
      <p:bldP spid="151596" grpId="2"/>
      <p:bldP spid="151596" grpId="3"/>
      <p:bldP spid="151621" grpId="0" animBg="1"/>
      <p:bldP spid="151622" grpId="0" animBg="1"/>
      <p:bldP spid="151623" grpId="0" animBg="1"/>
      <p:bldP spid="151624" grpId="0" animBg="1"/>
      <p:bldP spid="151625" grpId="0" animBg="1"/>
      <p:bldP spid="151626" grpId="0" animBg="1"/>
      <p:bldP spid="151627" grpId="0" animBg="1"/>
      <p:bldP spid="151628" grpId="0" animBg="1"/>
      <p:bldP spid="151629" grpId="0" animBg="1"/>
      <p:bldP spid="151630" grpId="0" animBg="1"/>
      <p:bldP spid="151631" grpId="0" animBg="1"/>
      <p:bldP spid="151632" grpId="0" animBg="1"/>
      <p:bldP spid="151633" grpId="0"/>
      <p:bldP spid="151634" grpId="0"/>
      <p:bldP spid="151635" grpId="0" animBg="1"/>
      <p:bldP spid="151636" grpId="0" animBg="1"/>
      <p:bldP spid="1516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018FE-2879-4049-95C1-044AA0098C9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chemeClr val="tx1"/>
                </a:solidFill>
                <a:latin typeface="Arial Cirilica" pitchFamily="34" charset="0"/>
              </a:rPr>
              <a:t>Закључак</a:t>
            </a:r>
            <a:endParaRPr lang="en-US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sr-Cyrl-CS" smtClean="0"/>
              <a:t>Магнет је привукао спајалице.</a:t>
            </a:r>
          </a:p>
          <a:p>
            <a:pPr eaLnBrk="1" hangingPunct="1"/>
            <a:r>
              <a:rPr lang="sr-Cyrl-CS" smtClean="0"/>
              <a:t>Магнети не привлаче све супстанце.</a:t>
            </a:r>
          </a:p>
          <a:p>
            <a:pPr eaLnBrk="1" hangingPunct="1"/>
            <a:r>
              <a:rPr lang="sr-Cyrl-CS" smtClean="0"/>
              <a:t>Привлач</a:t>
            </a:r>
            <a:r>
              <a:rPr lang="en-US" smtClean="0"/>
              <a:t>e</a:t>
            </a:r>
            <a:r>
              <a:rPr lang="sr-Cyrl-CS" smtClean="0"/>
              <a:t> само оне материјале и супстанце које садрже гвожђе.</a:t>
            </a:r>
            <a:endParaRPr lang="en-US" smtClean="0"/>
          </a:p>
        </p:txBody>
      </p:sp>
      <p:pic>
        <p:nvPicPr>
          <p:cNvPr id="152580" name="Picture 4" descr="IMG_0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4948262" cy="30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08B80-5695-4B4E-8DCA-9F5F3C0FB028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z="4000" b="1" dirty="0" smtClean="0">
                <a:solidFill>
                  <a:schemeClr val="tx1"/>
                </a:solidFill>
                <a:latin typeface="Arial" charset="0"/>
              </a:rPr>
              <a:t>Магнетни полови - узајамно деловање</a:t>
            </a:r>
            <a:endParaRPr lang="en-US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r-Cyrl-CS" sz="2400" smtClean="0"/>
              <a:t>Узми </a:t>
            </a:r>
            <a:r>
              <a:rPr lang="sr-Cyrl-CS" sz="2400" dirty="0" smtClean="0"/>
              <a:t>магнетну шипку и принеси гомили спајалица. Шта се десило?</a:t>
            </a:r>
          </a:p>
          <a:p>
            <a:pPr eaLnBrk="1" hangingPunct="1"/>
            <a:r>
              <a:rPr lang="sr-Cyrl-CS" sz="2400" dirty="0" smtClean="0"/>
              <a:t>Да ли су сви делови магнетне шипке привукли исти број спајалица. Где је више спајалица, а где мање?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103428" name="Picture 4" descr="IMG_02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447800"/>
            <a:ext cx="4114800" cy="3276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03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CB970-4F26-48DF-93E1-22D20C31D9A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chemeClr val="tx1"/>
                </a:solidFill>
                <a:latin typeface="Arial Cirilica" pitchFamily="34" charset="0"/>
              </a:rPr>
              <a:t>Закључак</a:t>
            </a:r>
            <a:endParaRPr lang="en-US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Cyrl-CS" smtClean="0"/>
              <a:t>Крајеви, полови магнета, су привукли највише спајалица.</a:t>
            </a:r>
          </a:p>
          <a:p>
            <a:pPr eaLnBrk="1" hangingPunct="1"/>
            <a:r>
              <a:rPr lang="sr-Cyrl-CS" smtClean="0"/>
              <a:t>Најјаче дејство магнета је на његовим крајевима, половима, а најслабије на средини магнета.</a:t>
            </a:r>
            <a:endParaRPr lang="en-US" smtClean="0"/>
          </a:p>
        </p:txBody>
      </p:sp>
      <p:pic>
        <p:nvPicPr>
          <p:cNvPr id="154628" name="Picture 4" descr="IMG_0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2800"/>
            <a:ext cx="4714908" cy="30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02DAA-B55E-4E4B-9A62-9A4F1844E7E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9611" name="Rectangle 17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7813"/>
            <a:ext cx="7696200" cy="1139825"/>
          </a:xfrm>
        </p:spPr>
        <p:txBody>
          <a:bodyPr/>
          <a:lstStyle/>
          <a:p>
            <a:pPr eaLnBrk="1" hangingPunct="1"/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Планета Земља - магнет</a:t>
            </a:r>
            <a:endParaRPr lang="en-US" b="1" dirty="0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89612" name="Rectangle 17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4114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sz="2600" dirty="0" smtClean="0"/>
              <a:t>Планета Земља је велики магнет.</a:t>
            </a:r>
          </a:p>
          <a:p>
            <a:pPr eaLnBrk="1" hangingPunct="1">
              <a:lnSpc>
                <a:spcPct val="90000"/>
              </a:lnSpc>
            </a:pPr>
            <a:r>
              <a:rPr lang="sr-Cyrl-CS" sz="2600" dirty="0" smtClean="0"/>
              <a:t>Као и сви магнети и Земља има северни и јужни пол.</a:t>
            </a:r>
            <a:endParaRPr lang="en-US" sz="2600" dirty="0" smtClean="0"/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5410200" y="2590800"/>
            <a:ext cx="2274888" cy="2017713"/>
            <a:chOff x="2178" y="1349"/>
            <a:chExt cx="1433" cy="1271"/>
          </a:xfrm>
        </p:grpSpPr>
        <p:sp>
          <p:nvSpPr>
            <p:cNvPr id="23563" name="Freeform 221"/>
            <p:cNvSpPr>
              <a:spLocks/>
            </p:cNvSpPr>
            <p:nvPr/>
          </p:nvSpPr>
          <p:spPr bwMode="auto">
            <a:xfrm>
              <a:off x="2192" y="1362"/>
              <a:ext cx="1386" cy="1239"/>
            </a:xfrm>
            <a:custGeom>
              <a:avLst/>
              <a:gdLst>
                <a:gd name="T0" fmla="*/ 967 w 4619"/>
                <a:gd name="T1" fmla="*/ 290 h 4139"/>
                <a:gd name="T2" fmla="*/ 452 w 4619"/>
                <a:gd name="T3" fmla="*/ 860 h 4139"/>
                <a:gd name="T4" fmla="*/ 128 w 4619"/>
                <a:gd name="T5" fmla="*/ 1364 h 4139"/>
                <a:gd name="T6" fmla="*/ 21 w 4619"/>
                <a:gd name="T7" fmla="*/ 1839 h 4139"/>
                <a:gd name="T8" fmla="*/ 0 w 4619"/>
                <a:gd name="T9" fmla="*/ 2355 h 4139"/>
                <a:gd name="T10" fmla="*/ 204 w 4619"/>
                <a:gd name="T11" fmla="*/ 2934 h 4139"/>
                <a:gd name="T12" fmla="*/ 613 w 4619"/>
                <a:gd name="T13" fmla="*/ 3452 h 4139"/>
                <a:gd name="T14" fmla="*/ 1095 w 4619"/>
                <a:gd name="T15" fmla="*/ 3861 h 4139"/>
                <a:gd name="T16" fmla="*/ 1870 w 4619"/>
                <a:gd name="T17" fmla="*/ 4096 h 4139"/>
                <a:gd name="T18" fmla="*/ 2493 w 4619"/>
                <a:gd name="T19" fmla="*/ 4139 h 4139"/>
                <a:gd name="T20" fmla="*/ 3289 w 4619"/>
                <a:gd name="T21" fmla="*/ 3968 h 4139"/>
                <a:gd name="T22" fmla="*/ 4009 w 4619"/>
                <a:gd name="T23" fmla="*/ 3559 h 4139"/>
                <a:gd name="T24" fmla="*/ 4417 w 4619"/>
                <a:gd name="T25" fmla="*/ 3075 h 4139"/>
                <a:gd name="T26" fmla="*/ 4619 w 4619"/>
                <a:gd name="T27" fmla="*/ 2397 h 4139"/>
                <a:gd name="T28" fmla="*/ 4619 w 4619"/>
                <a:gd name="T29" fmla="*/ 1699 h 4139"/>
                <a:gd name="T30" fmla="*/ 4469 w 4619"/>
                <a:gd name="T31" fmla="*/ 1150 h 4139"/>
                <a:gd name="T32" fmla="*/ 4104 w 4619"/>
                <a:gd name="T33" fmla="*/ 698 h 4139"/>
                <a:gd name="T34" fmla="*/ 3676 w 4619"/>
                <a:gd name="T35" fmla="*/ 375 h 4139"/>
                <a:gd name="T36" fmla="*/ 3267 w 4619"/>
                <a:gd name="T37" fmla="*/ 204 h 4139"/>
                <a:gd name="T38" fmla="*/ 2859 w 4619"/>
                <a:gd name="T39" fmla="*/ 85 h 4139"/>
                <a:gd name="T40" fmla="*/ 2355 w 4619"/>
                <a:gd name="T41" fmla="*/ 21 h 4139"/>
                <a:gd name="T42" fmla="*/ 2020 w 4619"/>
                <a:gd name="T43" fmla="*/ 0 h 4139"/>
                <a:gd name="T44" fmla="*/ 1526 w 4619"/>
                <a:gd name="T45" fmla="*/ 95 h 4139"/>
                <a:gd name="T46" fmla="*/ 967 w 4619"/>
                <a:gd name="T47" fmla="*/ 290 h 4139"/>
                <a:gd name="T48" fmla="*/ 967 w 4619"/>
                <a:gd name="T49" fmla="*/ 290 h 4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19"/>
                <a:gd name="T76" fmla="*/ 0 h 4139"/>
                <a:gd name="T77" fmla="*/ 4619 w 4619"/>
                <a:gd name="T78" fmla="*/ 4139 h 4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19" h="4139">
                  <a:moveTo>
                    <a:pt x="967" y="290"/>
                  </a:moveTo>
                  <a:lnTo>
                    <a:pt x="452" y="860"/>
                  </a:lnTo>
                  <a:lnTo>
                    <a:pt x="128" y="1364"/>
                  </a:lnTo>
                  <a:lnTo>
                    <a:pt x="21" y="1839"/>
                  </a:lnTo>
                  <a:lnTo>
                    <a:pt x="0" y="2355"/>
                  </a:lnTo>
                  <a:lnTo>
                    <a:pt x="204" y="2934"/>
                  </a:lnTo>
                  <a:lnTo>
                    <a:pt x="613" y="3452"/>
                  </a:lnTo>
                  <a:lnTo>
                    <a:pt x="1095" y="3861"/>
                  </a:lnTo>
                  <a:lnTo>
                    <a:pt x="1870" y="4096"/>
                  </a:lnTo>
                  <a:lnTo>
                    <a:pt x="2493" y="4139"/>
                  </a:lnTo>
                  <a:lnTo>
                    <a:pt x="3289" y="3968"/>
                  </a:lnTo>
                  <a:lnTo>
                    <a:pt x="4009" y="3559"/>
                  </a:lnTo>
                  <a:lnTo>
                    <a:pt x="4417" y="3075"/>
                  </a:lnTo>
                  <a:lnTo>
                    <a:pt x="4619" y="2397"/>
                  </a:lnTo>
                  <a:lnTo>
                    <a:pt x="4619" y="1699"/>
                  </a:lnTo>
                  <a:lnTo>
                    <a:pt x="4469" y="1150"/>
                  </a:lnTo>
                  <a:lnTo>
                    <a:pt x="4104" y="698"/>
                  </a:lnTo>
                  <a:lnTo>
                    <a:pt x="3676" y="375"/>
                  </a:lnTo>
                  <a:lnTo>
                    <a:pt x="3267" y="204"/>
                  </a:lnTo>
                  <a:lnTo>
                    <a:pt x="2859" y="85"/>
                  </a:lnTo>
                  <a:lnTo>
                    <a:pt x="2355" y="21"/>
                  </a:lnTo>
                  <a:lnTo>
                    <a:pt x="2020" y="0"/>
                  </a:lnTo>
                  <a:lnTo>
                    <a:pt x="1526" y="95"/>
                  </a:lnTo>
                  <a:lnTo>
                    <a:pt x="967" y="290"/>
                  </a:lnTo>
                  <a:close/>
                </a:path>
              </a:pathLst>
            </a:custGeom>
            <a:solidFill>
              <a:srgbClr val="B2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222"/>
            <p:cNvSpPr>
              <a:spLocks/>
            </p:cNvSpPr>
            <p:nvPr/>
          </p:nvSpPr>
          <p:spPr bwMode="auto">
            <a:xfrm>
              <a:off x="2800" y="1463"/>
              <a:ext cx="598" cy="735"/>
            </a:xfrm>
            <a:custGeom>
              <a:avLst/>
              <a:gdLst>
                <a:gd name="T0" fmla="*/ 1115 w 1992"/>
                <a:gd name="T1" fmla="*/ 159 h 2502"/>
                <a:gd name="T2" fmla="*/ 832 w 1992"/>
                <a:gd name="T3" fmla="*/ 57 h 2502"/>
                <a:gd name="T4" fmla="*/ 507 w 1992"/>
                <a:gd name="T5" fmla="*/ 0 h 2502"/>
                <a:gd name="T6" fmla="*/ 202 w 1992"/>
                <a:gd name="T7" fmla="*/ 23 h 2502"/>
                <a:gd name="T8" fmla="*/ 0 w 1992"/>
                <a:gd name="T9" fmla="*/ 159 h 2502"/>
                <a:gd name="T10" fmla="*/ 34 w 1992"/>
                <a:gd name="T11" fmla="*/ 384 h 2502"/>
                <a:gd name="T12" fmla="*/ 293 w 1992"/>
                <a:gd name="T13" fmla="*/ 575 h 2502"/>
                <a:gd name="T14" fmla="*/ 699 w 1992"/>
                <a:gd name="T15" fmla="*/ 777 h 2502"/>
                <a:gd name="T16" fmla="*/ 1091 w 1992"/>
                <a:gd name="T17" fmla="*/ 1081 h 2502"/>
                <a:gd name="T18" fmla="*/ 1440 w 1992"/>
                <a:gd name="T19" fmla="*/ 1430 h 2502"/>
                <a:gd name="T20" fmla="*/ 1633 w 1992"/>
                <a:gd name="T21" fmla="*/ 1770 h 2502"/>
                <a:gd name="T22" fmla="*/ 1688 w 1992"/>
                <a:gd name="T23" fmla="*/ 2041 h 2502"/>
                <a:gd name="T24" fmla="*/ 1678 w 1992"/>
                <a:gd name="T25" fmla="*/ 2333 h 2502"/>
                <a:gd name="T26" fmla="*/ 1645 w 1992"/>
                <a:gd name="T27" fmla="*/ 2457 h 2502"/>
                <a:gd name="T28" fmla="*/ 1778 w 1992"/>
                <a:gd name="T29" fmla="*/ 2502 h 2502"/>
                <a:gd name="T30" fmla="*/ 1913 w 1992"/>
                <a:gd name="T31" fmla="*/ 2333 h 2502"/>
                <a:gd name="T32" fmla="*/ 1992 w 1992"/>
                <a:gd name="T33" fmla="*/ 2050 h 2502"/>
                <a:gd name="T34" fmla="*/ 1992 w 1992"/>
                <a:gd name="T35" fmla="*/ 1791 h 2502"/>
                <a:gd name="T36" fmla="*/ 1937 w 1992"/>
                <a:gd name="T37" fmla="*/ 1352 h 2502"/>
                <a:gd name="T38" fmla="*/ 1688 w 1992"/>
                <a:gd name="T39" fmla="*/ 777 h 2502"/>
                <a:gd name="T40" fmla="*/ 1374 w 1992"/>
                <a:gd name="T41" fmla="*/ 373 h 2502"/>
                <a:gd name="T42" fmla="*/ 1115 w 1992"/>
                <a:gd name="T43" fmla="*/ 159 h 2502"/>
                <a:gd name="T44" fmla="*/ 1115 w 1992"/>
                <a:gd name="T45" fmla="*/ 159 h 25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92"/>
                <a:gd name="T70" fmla="*/ 0 h 2502"/>
                <a:gd name="T71" fmla="*/ 1992 w 1992"/>
                <a:gd name="T72" fmla="*/ 2502 h 25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92" h="2502">
                  <a:moveTo>
                    <a:pt x="1115" y="159"/>
                  </a:moveTo>
                  <a:lnTo>
                    <a:pt x="832" y="57"/>
                  </a:lnTo>
                  <a:lnTo>
                    <a:pt x="507" y="0"/>
                  </a:lnTo>
                  <a:lnTo>
                    <a:pt x="202" y="23"/>
                  </a:lnTo>
                  <a:lnTo>
                    <a:pt x="0" y="159"/>
                  </a:lnTo>
                  <a:lnTo>
                    <a:pt x="34" y="384"/>
                  </a:lnTo>
                  <a:lnTo>
                    <a:pt x="293" y="575"/>
                  </a:lnTo>
                  <a:lnTo>
                    <a:pt x="699" y="777"/>
                  </a:lnTo>
                  <a:lnTo>
                    <a:pt x="1091" y="1081"/>
                  </a:lnTo>
                  <a:lnTo>
                    <a:pt x="1440" y="1430"/>
                  </a:lnTo>
                  <a:lnTo>
                    <a:pt x="1633" y="1770"/>
                  </a:lnTo>
                  <a:lnTo>
                    <a:pt x="1688" y="2041"/>
                  </a:lnTo>
                  <a:lnTo>
                    <a:pt x="1678" y="2333"/>
                  </a:lnTo>
                  <a:lnTo>
                    <a:pt x="1645" y="2457"/>
                  </a:lnTo>
                  <a:lnTo>
                    <a:pt x="1778" y="2502"/>
                  </a:lnTo>
                  <a:lnTo>
                    <a:pt x="1913" y="2333"/>
                  </a:lnTo>
                  <a:lnTo>
                    <a:pt x="1992" y="2050"/>
                  </a:lnTo>
                  <a:lnTo>
                    <a:pt x="1992" y="1791"/>
                  </a:lnTo>
                  <a:lnTo>
                    <a:pt x="1937" y="1352"/>
                  </a:lnTo>
                  <a:lnTo>
                    <a:pt x="1688" y="777"/>
                  </a:lnTo>
                  <a:lnTo>
                    <a:pt x="1374" y="373"/>
                  </a:lnTo>
                  <a:lnTo>
                    <a:pt x="1115" y="159"/>
                  </a:lnTo>
                  <a:close/>
                </a:path>
              </a:pathLst>
            </a:custGeom>
            <a:solidFill>
              <a:srgbClr val="E9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23"/>
            <p:cNvSpPr>
              <a:spLocks/>
            </p:cNvSpPr>
            <p:nvPr/>
          </p:nvSpPr>
          <p:spPr bwMode="auto">
            <a:xfrm>
              <a:off x="3340" y="1547"/>
              <a:ext cx="246" cy="438"/>
            </a:xfrm>
            <a:custGeom>
              <a:avLst/>
              <a:gdLst>
                <a:gd name="T0" fmla="*/ 30 w 817"/>
                <a:gd name="T1" fmla="*/ 0 h 1494"/>
                <a:gd name="T2" fmla="*/ 106 w 817"/>
                <a:gd name="T3" fmla="*/ 354 h 1494"/>
                <a:gd name="T4" fmla="*/ 0 w 817"/>
                <a:gd name="T5" fmla="*/ 558 h 1494"/>
                <a:gd name="T6" fmla="*/ 192 w 817"/>
                <a:gd name="T7" fmla="*/ 720 h 1494"/>
                <a:gd name="T8" fmla="*/ 515 w 817"/>
                <a:gd name="T9" fmla="*/ 1107 h 1494"/>
                <a:gd name="T10" fmla="*/ 494 w 817"/>
                <a:gd name="T11" fmla="*/ 1311 h 1494"/>
                <a:gd name="T12" fmla="*/ 817 w 817"/>
                <a:gd name="T13" fmla="*/ 1494 h 1494"/>
                <a:gd name="T14" fmla="*/ 686 w 817"/>
                <a:gd name="T15" fmla="*/ 784 h 1494"/>
                <a:gd name="T16" fmla="*/ 418 w 817"/>
                <a:gd name="T17" fmla="*/ 301 h 1494"/>
                <a:gd name="T18" fmla="*/ 30 w 817"/>
                <a:gd name="T19" fmla="*/ 0 h 1494"/>
                <a:gd name="T20" fmla="*/ 30 w 817"/>
                <a:gd name="T21" fmla="*/ 0 h 14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7"/>
                <a:gd name="T34" fmla="*/ 0 h 1494"/>
                <a:gd name="T35" fmla="*/ 817 w 817"/>
                <a:gd name="T36" fmla="*/ 1494 h 14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7" h="1494">
                  <a:moveTo>
                    <a:pt x="30" y="0"/>
                  </a:moveTo>
                  <a:lnTo>
                    <a:pt x="106" y="354"/>
                  </a:lnTo>
                  <a:lnTo>
                    <a:pt x="0" y="558"/>
                  </a:lnTo>
                  <a:lnTo>
                    <a:pt x="192" y="720"/>
                  </a:lnTo>
                  <a:lnTo>
                    <a:pt x="515" y="1107"/>
                  </a:lnTo>
                  <a:lnTo>
                    <a:pt x="494" y="1311"/>
                  </a:lnTo>
                  <a:lnTo>
                    <a:pt x="817" y="1494"/>
                  </a:lnTo>
                  <a:lnTo>
                    <a:pt x="686" y="784"/>
                  </a:lnTo>
                  <a:lnTo>
                    <a:pt x="418" y="30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D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224"/>
            <p:cNvSpPr>
              <a:spLocks/>
            </p:cNvSpPr>
            <p:nvPr/>
          </p:nvSpPr>
          <p:spPr bwMode="auto">
            <a:xfrm>
              <a:off x="2238" y="2128"/>
              <a:ext cx="164" cy="303"/>
            </a:xfrm>
            <a:custGeom>
              <a:avLst/>
              <a:gdLst>
                <a:gd name="T0" fmla="*/ 0 w 547"/>
                <a:gd name="T1" fmla="*/ 409 h 1031"/>
                <a:gd name="T2" fmla="*/ 342 w 547"/>
                <a:gd name="T3" fmla="*/ 0 h 1031"/>
                <a:gd name="T4" fmla="*/ 354 w 547"/>
                <a:gd name="T5" fmla="*/ 452 h 1031"/>
                <a:gd name="T6" fmla="*/ 537 w 547"/>
                <a:gd name="T7" fmla="*/ 494 h 1031"/>
                <a:gd name="T8" fmla="*/ 547 w 547"/>
                <a:gd name="T9" fmla="*/ 1031 h 1031"/>
                <a:gd name="T10" fmla="*/ 193 w 547"/>
                <a:gd name="T11" fmla="*/ 732 h 1031"/>
                <a:gd name="T12" fmla="*/ 0 w 547"/>
                <a:gd name="T13" fmla="*/ 409 h 1031"/>
                <a:gd name="T14" fmla="*/ 0 w 547"/>
                <a:gd name="T15" fmla="*/ 409 h 1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7"/>
                <a:gd name="T25" fmla="*/ 0 h 1031"/>
                <a:gd name="T26" fmla="*/ 547 w 547"/>
                <a:gd name="T27" fmla="*/ 1031 h 10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7" h="1031">
                  <a:moveTo>
                    <a:pt x="0" y="409"/>
                  </a:moveTo>
                  <a:lnTo>
                    <a:pt x="342" y="0"/>
                  </a:lnTo>
                  <a:lnTo>
                    <a:pt x="354" y="452"/>
                  </a:lnTo>
                  <a:lnTo>
                    <a:pt x="537" y="494"/>
                  </a:lnTo>
                  <a:lnTo>
                    <a:pt x="547" y="1031"/>
                  </a:lnTo>
                  <a:lnTo>
                    <a:pt x="193" y="732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225"/>
            <p:cNvSpPr>
              <a:spLocks/>
            </p:cNvSpPr>
            <p:nvPr/>
          </p:nvSpPr>
          <p:spPr bwMode="auto">
            <a:xfrm>
              <a:off x="3365" y="1942"/>
              <a:ext cx="213" cy="407"/>
            </a:xfrm>
            <a:custGeom>
              <a:avLst/>
              <a:gdLst>
                <a:gd name="T0" fmla="*/ 311 w 708"/>
                <a:gd name="T1" fmla="*/ 1387 h 1387"/>
                <a:gd name="T2" fmla="*/ 323 w 708"/>
                <a:gd name="T3" fmla="*/ 1095 h 1387"/>
                <a:gd name="T4" fmla="*/ 204 w 708"/>
                <a:gd name="T5" fmla="*/ 881 h 1387"/>
                <a:gd name="T6" fmla="*/ 0 w 708"/>
                <a:gd name="T7" fmla="*/ 665 h 1387"/>
                <a:gd name="T8" fmla="*/ 43 w 708"/>
                <a:gd name="T9" fmla="*/ 118 h 1387"/>
                <a:gd name="T10" fmla="*/ 376 w 708"/>
                <a:gd name="T11" fmla="*/ 0 h 1387"/>
                <a:gd name="T12" fmla="*/ 687 w 708"/>
                <a:gd name="T13" fmla="*/ 21 h 1387"/>
                <a:gd name="T14" fmla="*/ 708 w 708"/>
                <a:gd name="T15" fmla="*/ 473 h 1387"/>
                <a:gd name="T16" fmla="*/ 580 w 708"/>
                <a:gd name="T17" fmla="*/ 988 h 1387"/>
                <a:gd name="T18" fmla="*/ 311 w 708"/>
                <a:gd name="T19" fmla="*/ 1387 h 1387"/>
                <a:gd name="T20" fmla="*/ 311 w 708"/>
                <a:gd name="T21" fmla="*/ 1387 h 13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8"/>
                <a:gd name="T34" fmla="*/ 0 h 1387"/>
                <a:gd name="T35" fmla="*/ 708 w 708"/>
                <a:gd name="T36" fmla="*/ 1387 h 13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8" h="1387">
                  <a:moveTo>
                    <a:pt x="311" y="1387"/>
                  </a:moveTo>
                  <a:lnTo>
                    <a:pt x="323" y="1095"/>
                  </a:lnTo>
                  <a:lnTo>
                    <a:pt x="204" y="881"/>
                  </a:lnTo>
                  <a:lnTo>
                    <a:pt x="0" y="665"/>
                  </a:lnTo>
                  <a:lnTo>
                    <a:pt x="43" y="118"/>
                  </a:lnTo>
                  <a:lnTo>
                    <a:pt x="376" y="0"/>
                  </a:lnTo>
                  <a:lnTo>
                    <a:pt x="687" y="21"/>
                  </a:lnTo>
                  <a:lnTo>
                    <a:pt x="708" y="473"/>
                  </a:lnTo>
                  <a:lnTo>
                    <a:pt x="580" y="988"/>
                  </a:lnTo>
                  <a:lnTo>
                    <a:pt x="311" y="1387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226"/>
            <p:cNvSpPr>
              <a:spLocks/>
            </p:cNvSpPr>
            <p:nvPr/>
          </p:nvSpPr>
          <p:spPr bwMode="auto">
            <a:xfrm>
              <a:off x="2743" y="2510"/>
              <a:ext cx="398" cy="98"/>
            </a:xfrm>
            <a:custGeom>
              <a:avLst/>
              <a:gdLst>
                <a:gd name="T0" fmla="*/ 0 w 1323"/>
                <a:gd name="T1" fmla="*/ 257 h 333"/>
                <a:gd name="T2" fmla="*/ 387 w 1323"/>
                <a:gd name="T3" fmla="*/ 107 h 333"/>
                <a:gd name="T4" fmla="*/ 796 w 1323"/>
                <a:gd name="T5" fmla="*/ 74 h 333"/>
                <a:gd name="T6" fmla="*/ 1323 w 1323"/>
                <a:gd name="T7" fmla="*/ 0 h 333"/>
                <a:gd name="T8" fmla="*/ 1259 w 1323"/>
                <a:gd name="T9" fmla="*/ 193 h 333"/>
                <a:gd name="T10" fmla="*/ 765 w 1323"/>
                <a:gd name="T11" fmla="*/ 300 h 333"/>
                <a:gd name="T12" fmla="*/ 323 w 1323"/>
                <a:gd name="T13" fmla="*/ 333 h 333"/>
                <a:gd name="T14" fmla="*/ 0 w 1323"/>
                <a:gd name="T15" fmla="*/ 257 h 333"/>
                <a:gd name="T16" fmla="*/ 0 w 1323"/>
                <a:gd name="T17" fmla="*/ 257 h 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3"/>
                <a:gd name="T28" fmla="*/ 0 h 333"/>
                <a:gd name="T29" fmla="*/ 1323 w 1323"/>
                <a:gd name="T30" fmla="*/ 333 h 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3" h="333">
                  <a:moveTo>
                    <a:pt x="0" y="257"/>
                  </a:moveTo>
                  <a:lnTo>
                    <a:pt x="387" y="107"/>
                  </a:lnTo>
                  <a:lnTo>
                    <a:pt x="796" y="74"/>
                  </a:lnTo>
                  <a:lnTo>
                    <a:pt x="1323" y="0"/>
                  </a:lnTo>
                  <a:lnTo>
                    <a:pt x="1259" y="193"/>
                  </a:lnTo>
                  <a:lnTo>
                    <a:pt x="765" y="300"/>
                  </a:lnTo>
                  <a:lnTo>
                    <a:pt x="323" y="333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227"/>
            <p:cNvSpPr>
              <a:spLocks/>
            </p:cNvSpPr>
            <p:nvPr/>
          </p:nvSpPr>
          <p:spPr bwMode="auto">
            <a:xfrm>
              <a:off x="2192" y="1790"/>
              <a:ext cx="104" cy="202"/>
            </a:xfrm>
            <a:custGeom>
              <a:avLst/>
              <a:gdLst>
                <a:gd name="T0" fmla="*/ 162 w 345"/>
                <a:gd name="T1" fmla="*/ 0 h 689"/>
                <a:gd name="T2" fmla="*/ 345 w 345"/>
                <a:gd name="T3" fmla="*/ 140 h 689"/>
                <a:gd name="T4" fmla="*/ 259 w 345"/>
                <a:gd name="T5" fmla="*/ 527 h 689"/>
                <a:gd name="T6" fmla="*/ 0 w 345"/>
                <a:gd name="T7" fmla="*/ 689 h 689"/>
                <a:gd name="T8" fmla="*/ 162 w 345"/>
                <a:gd name="T9" fmla="*/ 0 h 689"/>
                <a:gd name="T10" fmla="*/ 162 w 345"/>
                <a:gd name="T11" fmla="*/ 0 h 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5"/>
                <a:gd name="T19" fmla="*/ 0 h 689"/>
                <a:gd name="T20" fmla="*/ 345 w 345"/>
                <a:gd name="T21" fmla="*/ 689 h 6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5" h="689">
                  <a:moveTo>
                    <a:pt x="162" y="0"/>
                  </a:moveTo>
                  <a:lnTo>
                    <a:pt x="345" y="140"/>
                  </a:lnTo>
                  <a:lnTo>
                    <a:pt x="259" y="527"/>
                  </a:lnTo>
                  <a:lnTo>
                    <a:pt x="0" y="68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28"/>
            <p:cNvSpPr>
              <a:spLocks/>
            </p:cNvSpPr>
            <p:nvPr/>
          </p:nvSpPr>
          <p:spPr bwMode="auto">
            <a:xfrm>
              <a:off x="2769" y="1977"/>
              <a:ext cx="480" cy="536"/>
            </a:xfrm>
            <a:custGeom>
              <a:avLst/>
              <a:gdLst>
                <a:gd name="T0" fmla="*/ 439 w 1599"/>
                <a:gd name="T1" fmla="*/ 1742 h 1828"/>
                <a:gd name="T2" fmla="*/ 332 w 1599"/>
                <a:gd name="T3" fmla="*/ 1312 h 1828"/>
                <a:gd name="T4" fmla="*/ 363 w 1599"/>
                <a:gd name="T5" fmla="*/ 1053 h 1828"/>
                <a:gd name="T6" fmla="*/ 0 w 1599"/>
                <a:gd name="T7" fmla="*/ 797 h 1828"/>
                <a:gd name="T8" fmla="*/ 52 w 1599"/>
                <a:gd name="T9" fmla="*/ 537 h 1828"/>
                <a:gd name="T10" fmla="*/ 116 w 1599"/>
                <a:gd name="T11" fmla="*/ 321 h 1828"/>
                <a:gd name="T12" fmla="*/ 494 w 1599"/>
                <a:gd name="T13" fmla="*/ 138 h 1828"/>
                <a:gd name="T14" fmla="*/ 934 w 1599"/>
                <a:gd name="T15" fmla="*/ 0 h 1828"/>
                <a:gd name="T16" fmla="*/ 1214 w 1599"/>
                <a:gd name="T17" fmla="*/ 22 h 1828"/>
                <a:gd name="T18" fmla="*/ 1577 w 1599"/>
                <a:gd name="T19" fmla="*/ 162 h 1828"/>
                <a:gd name="T20" fmla="*/ 1599 w 1599"/>
                <a:gd name="T21" fmla="*/ 473 h 1828"/>
                <a:gd name="T22" fmla="*/ 1525 w 1599"/>
                <a:gd name="T23" fmla="*/ 1001 h 1828"/>
                <a:gd name="T24" fmla="*/ 1266 w 1599"/>
                <a:gd name="T25" fmla="*/ 1086 h 1828"/>
                <a:gd name="T26" fmla="*/ 1147 w 1599"/>
                <a:gd name="T27" fmla="*/ 1086 h 1828"/>
                <a:gd name="T28" fmla="*/ 869 w 1599"/>
                <a:gd name="T29" fmla="*/ 1227 h 1828"/>
                <a:gd name="T30" fmla="*/ 762 w 1599"/>
                <a:gd name="T31" fmla="*/ 1440 h 1828"/>
                <a:gd name="T32" fmla="*/ 720 w 1599"/>
                <a:gd name="T33" fmla="*/ 1614 h 1828"/>
                <a:gd name="T34" fmla="*/ 473 w 1599"/>
                <a:gd name="T35" fmla="*/ 1828 h 1828"/>
                <a:gd name="T36" fmla="*/ 439 w 1599"/>
                <a:gd name="T37" fmla="*/ 1742 h 1828"/>
                <a:gd name="T38" fmla="*/ 439 w 1599"/>
                <a:gd name="T39" fmla="*/ 1742 h 18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9"/>
                <a:gd name="T61" fmla="*/ 0 h 1828"/>
                <a:gd name="T62" fmla="*/ 1599 w 1599"/>
                <a:gd name="T63" fmla="*/ 1828 h 18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9" h="1828">
                  <a:moveTo>
                    <a:pt x="439" y="1742"/>
                  </a:moveTo>
                  <a:lnTo>
                    <a:pt x="332" y="1312"/>
                  </a:lnTo>
                  <a:lnTo>
                    <a:pt x="363" y="1053"/>
                  </a:lnTo>
                  <a:lnTo>
                    <a:pt x="0" y="797"/>
                  </a:lnTo>
                  <a:lnTo>
                    <a:pt x="52" y="537"/>
                  </a:lnTo>
                  <a:lnTo>
                    <a:pt x="116" y="321"/>
                  </a:lnTo>
                  <a:lnTo>
                    <a:pt x="494" y="138"/>
                  </a:lnTo>
                  <a:lnTo>
                    <a:pt x="934" y="0"/>
                  </a:lnTo>
                  <a:lnTo>
                    <a:pt x="1214" y="22"/>
                  </a:lnTo>
                  <a:lnTo>
                    <a:pt x="1577" y="162"/>
                  </a:lnTo>
                  <a:lnTo>
                    <a:pt x="1599" y="473"/>
                  </a:lnTo>
                  <a:lnTo>
                    <a:pt x="1525" y="1001"/>
                  </a:lnTo>
                  <a:lnTo>
                    <a:pt x="1266" y="1086"/>
                  </a:lnTo>
                  <a:lnTo>
                    <a:pt x="1147" y="1086"/>
                  </a:lnTo>
                  <a:lnTo>
                    <a:pt x="869" y="1227"/>
                  </a:lnTo>
                  <a:lnTo>
                    <a:pt x="762" y="1440"/>
                  </a:lnTo>
                  <a:lnTo>
                    <a:pt x="720" y="1614"/>
                  </a:lnTo>
                  <a:lnTo>
                    <a:pt x="473" y="1828"/>
                  </a:lnTo>
                  <a:lnTo>
                    <a:pt x="439" y="1742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29"/>
            <p:cNvSpPr>
              <a:spLocks/>
            </p:cNvSpPr>
            <p:nvPr/>
          </p:nvSpPr>
          <p:spPr bwMode="auto">
            <a:xfrm>
              <a:off x="2579" y="1894"/>
              <a:ext cx="300" cy="170"/>
            </a:xfrm>
            <a:custGeom>
              <a:avLst/>
              <a:gdLst>
                <a:gd name="T0" fmla="*/ 0 w 998"/>
                <a:gd name="T1" fmla="*/ 76 h 580"/>
                <a:gd name="T2" fmla="*/ 171 w 998"/>
                <a:gd name="T3" fmla="*/ 259 h 580"/>
                <a:gd name="T4" fmla="*/ 281 w 998"/>
                <a:gd name="T5" fmla="*/ 354 h 580"/>
                <a:gd name="T6" fmla="*/ 815 w 998"/>
                <a:gd name="T7" fmla="*/ 580 h 580"/>
                <a:gd name="T8" fmla="*/ 998 w 998"/>
                <a:gd name="T9" fmla="*/ 506 h 580"/>
                <a:gd name="T10" fmla="*/ 925 w 998"/>
                <a:gd name="T11" fmla="*/ 452 h 580"/>
                <a:gd name="T12" fmla="*/ 955 w 998"/>
                <a:gd name="T13" fmla="*/ 214 h 580"/>
                <a:gd name="T14" fmla="*/ 806 w 998"/>
                <a:gd name="T15" fmla="*/ 128 h 580"/>
                <a:gd name="T16" fmla="*/ 644 w 998"/>
                <a:gd name="T17" fmla="*/ 290 h 580"/>
                <a:gd name="T18" fmla="*/ 473 w 998"/>
                <a:gd name="T19" fmla="*/ 204 h 580"/>
                <a:gd name="T20" fmla="*/ 516 w 998"/>
                <a:gd name="T21" fmla="*/ 0 h 580"/>
                <a:gd name="T22" fmla="*/ 0 w 998"/>
                <a:gd name="T23" fmla="*/ 76 h 580"/>
                <a:gd name="T24" fmla="*/ 0 w 998"/>
                <a:gd name="T25" fmla="*/ 76 h 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8"/>
                <a:gd name="T40" fmla="*/ 0 h 580"/>
                <a:gd name="T41" fmla="*/ 998 w 998"/>
                <a:gd name="T42" fmla="*/ 580 h 5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8" h="580">
                  <a:moveTo>
                    <a:pt x="0" y="76"/>
                  </a:moveTo>
                  <a:lnTo>
                    <a:pt x="171" y="259"/>
                  </a:lnTo>
                  <a:lnTo>
                    <a:pt x="281" y="354"/>
                  </a:lnTo>
                  <a:lnTo>
                    <a:pt x="815" y="580"/>
                  </a:lnTo>
                  <a:lnTo>
                    <a:pt x="998" y="506"/>
                  </a:lnTo>
                  <a:lnTo>
                    <a:pt x="925" y="452"/>
                  </a:lnTo>
                  <a:lnTo>
                    <a:pt x="955" y="214"/>
                  </a:lnTo>
                  <a:lnTo>
                    <a:pt x="806" y="128"/>
                  </a:lnTo>
                  <a:lnTo>
                    <a:pt x="644" y="290"/>
                  </a:lnTo>
                  <a:lnTo>
                    <a:pt x="473" y="204"/>
                  </a:lnTo>
                  <a:lnTo>
                    <a:pt x="516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30"/>
            <p:cNvSpPr>
              <a:spLocks/>
            </p:cNvSpPr>
            <p:nvPr/>
          </p:nvSpPr>
          <p:spPr bwMode="auto">
            <a:xfrm>
              <a:off x="2698" y="1443"/>
              <a:ext cx="159" cy="50"/>
            </a:xfrm>
            <a:custGeom>
              <a:avLst/>
              <a:gdLst>
                <a:gd name="T0" fmla="*/ 0 w 528"/>
                <a:gd name="T1" fmla="*/ 31 h 171"/>
                <a:gd name="T2" fmla="*/ 376 w 528"/>
                <a:gd name="T3" fmla="*/ 0 h 171"/>
                <a:gd name="T4" fmla="*/ 528 w 528"/>
                <a:gd name="T5" fmla="*/ 31 h 171"/>
                <a:gd name="T6" fmla="*/ 452 w 528"/>
                <a:gd name="T7" fmla="*/ 171 h 171"/>
                <a:gd name="T8" fmla="*/ 226 w 528"/>
                <a:gd name="T9" fmla="*/ 107 h 171"/>
                <a:gd name="T10" fmla="*/ 76 w 528"/>
                <a:gd name="T11" fmla="*/ 116 h 171"/>
                <a:gd name="T12" fmla="*/ 0 w 528"/>
                <a:gd name="T13" fmla="*/ 31 h 171"/>
                <a:gd name="T14" fmla="*/ 0 w 528"/>
                <a:gd name="T15" fmla="*/ 31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171"/>
                <a:gd name="T26" fmla="*/ 528 w 528"/>
                <a:gd name="T27" fmla="*/ 171 h 1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171">
                  <a:moveTo>
                    <a:pt x="0" y="31"/>
                  </a:moveTo>
                  <a:lnTo>
                    <a:pt x="376" y="0"/>
                  </a:lnTo>
                  <a:lnTo>
                    <a:pt x="528" y="31"/>
                  </a:lnTo>
                  <a:lnTo>
                    <a:pt x="452" y="171"/>
                  </a:lnTo>
                  <a:lnTo>
                    <a:pt x="226" y="107"/>
                  </a:lnTo>
                  <a:lnTo>
                    <a:pt x="76" y="11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31"/>
            <p:cNvSpPr>
              <a:spLocks/>
            </p:cNvSpPr>
            <p:nvPr/>
          </p:nvSpPr>
          <p:spPr bwMode="auto">
            <a:xfrm>
              <a:off x="2482" y="1503"/>
              <a:ext cx="661" cy="499"/>
            </a:xfrm>
            <a:custGeom>
              <a:avLst/>
              <a:gdLst>
                <a:gd name="T0" fmla="*/ 741 w 2203"/>
                <a:gd name="T1" fmla="*/ 31 h 1699"/>
                <a:gd name="T2" fmla="*/ 421 w 2203"/>
                <a:gd name="T3" fmla="*/ 159 h 1699"/>
                <a:gd name="T4" fmla="*/ 333 w 2203"/>
                <a:gd name="T5" fmla="*/ 354 h 1699"/>
                <a:gd name="T6" fmla="*/ 0 w 2203"/>
                <a:gd name="T7" fmla="*/ 708 h 1699"/>
                <a:gd name="T8" fmla="*/ 22 w 2203"/>
                <a:gd name="T9" fmla="*/ 924 h 1699"/>
                <a:gd name="T10" fmla="*/ 0 w 2203"/>
                <a:gd name="T11" fmla="*/ 1162 h 1699"/>
                <a:gd name="T12" fmla="*/ 107 w 2203"/>
                <a:gd name="T13" fmla="*/ 1452 h 1699"/>
                <a:gd name="T14" fmla="*/ 259 w 2203"/>
                <a:gd name="T15" fmla="*/ 1699 h 1699"/>
                <a:gd name="T16" fmla="*/ 302 w 2203"/>
                <a:gd name="T17" fmla="*/ 1419 h 1699"/>
                <a:gd name="T18" fmla="*/ 494 w 2203"/>
                <a:gd name="T19" fmla="*/ 1623 h 1699"/>
                <a:gd name="T20" fmla="*/ 818 w 2203"/>
                <a:gd name="T21" fmla="*/ 1385 h 1699"/>
                <a:gd name="T22" fmla="*/ 1138 w 2203"/>
                <a:gd name="T23" fmla="*/ 1205 h 1699"/>
                <a:gd name="T24" fmla="*/ 1333 w 2203"/>
                <a:gd name="T25" fmla="*/ 1162 h 1699"/>
                <a:gd name="T26" fmla="*/ 1440 w 2203"/>
                <a:gd name="T27" fmla="*/ 1440 h 1699"/>
                <a:gd name="T28" fmla="*/ 1547 w 2203"/>
                <a:gd name="T29" fmla="*/ 1162 h 1699"/>
                <a:gd name="T30" fmla="*/ 1687 w 2203"/>
                <a:gd name="T31" fmla="*/ 1095 h 1699"/>
                <a:gd name="T32" fmla="*/ 1880 w 2203"/>
                <a:gd name="T33" fmla="*/ 882 h 1699"/>
                <a:gd name="T34" fmla="*/ 2203 w 2203"/>
                <a:gd name="T35" fmla="*/ 580 h 1699"/>
                <a:gd name="T36" fmla="*/ 2129 w 2203"/>
                <a:gd name="T37" fmla="*/ 418 h 1699"/>
                <a:gd name="T38" fmla="*/ 1678 w 2203"/>
                <a:gd name="T39" fmla="*/ 708 h 1699"/>
                <a:gd name="T40" fmla="*/ 1827 w 2203"/>
                <a:gd name="T41" fmla="*/ 430 h 1699"/>
                <a:gd name="T42" fmla="*/ 2139 w 2203"/>
                <a:gd name="T43" fmla="*/ 181 h 1699"/>
                <a:gd name="T44" fmla="*/ 1870 w 2203"/>
                <a:gd name="T45" fmla="*/ 0 h 1699"/>
                <a:gd name="T46" fmla="*/ 1623 w 2203"/>
                <a:gd name="T47" fmla="*/ 86 h 1699"/>
                <a:gd name="T48" fmla="*/ 1388 w 2203"/>
                <a:gd name="T49" fmla="*/ 333 h 1699"/>
                <a:gd name="T50" fmla="*/ 1397 w 2203"/>
                <a:gd name="T51" fmla="*/ 613 h 1699"/>
                <a:gd name="T52" fmla="*/ 1290 w 2203"/>
                <a:gd name="T53" fmla="*/ 644 h 1699"/>
                <a:gd name="T54" fmla="*/ 1205 w 2203"/>
                <a:gd name="T55" fmla="*/ 473 h 1699"/>
                <a:gd name="T56" fmla="*/ 967 w 2203"/>
                <a:gd name="T57" fmla="*/ 473 h 1699"/>
                <a:gd name="T58" fmla="*/ 936 w 2203"/>
                <a:gd name="T59" fmla="*/ 354 h 1699"/>
                <a:gd name="T60" fmla="*/ 989 w 2203"/>
                <a:gd name="T61" fmla="*/ 128 h 1699"/>
                <a:gd name="T62" fmla="*/ 936 w 2203"/>
                <a:gd name="T63" fmla="*/ 64 h 1699"/>
                <a:gd name="T64" fmla="*/ 741 w 2203"/>
                <a:gd name="T65" fmla="*/ 31 h 1699"/>
                <a:gd name="T66" fmla="*/ 741 w 2203"/>
                <a:gd name="T67" fmla="*/ 31 h 16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3"/>
                <a:gd name="T103" fmla="*/ 0 h 1699"/>
                <a:gd name="T104" fmla="*/ 2203 w 2203"/>
                <a:gd name="T105" fmla="*/ 1699 h 16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3" h="1699">
                  <a:moveTo>
                    <a:pt x="741" y="31"/>
                  </a:moveTo>
                  <a:lnTo>
                    <a:pt x="421" y="159"/>
                  </a:lnTo>
                  <a:lnTo>
                    <a:pt x="333" y="354"/>
                  </a:lnTo>
                  <a:lnTo>
                    <a:pt x="0" y="708"/>
                  </a:lnTo>
                  <a:lnTo>
                    <a:pt x="22" y="924"/>
                  </a:lnTo>
                  <a:lnTo>
                    <a:pt x="0" y="1162"/>
                  </a:lnTo>
                  <a:lnTo>
                    <a:pt x="107" y="1452"/>
                  </a:lnTo>
                  <a:lnTo>
                    <a:pt x="259" y="1699"/>
                  </a:lnTo>
                  <a:lnTo>
                    <a:pt x="302" y="1419"/>
                  </a:lnTo>
                  <a:lnTo>
                    <a:pt x="494" y="1623"/>
                  </a:lnTo>
                  <a:lnTo>
                    <a:pt x="818" y="1385"/>
                  </a:lnTo>
                  <a:lnTo>
                    <a:pt x="1138" y="1205"/>
                  </a:lnTo>
                  <a:lnTo>
                    <a:pt x="1333" y="1162"/>
                  </a:lnTo>
                  <a:lnTo>
                    <a:pt x="1440" y="1440"/>
                  </a:lnTo>
                  <a:lnTo>
                    <a:pt x="1547" y="1162"/>
                  </a:lnTo>
                  <a:lnTo>
                    <a:pt x="1687" y="1095"/>
                  </a:lnTo>
                  <a:lnTo>
                    <a:pt x="1880" y="882"/>
                  </a:lnTo>
                  <a:lnTo>
                    <a:pt x="2203" y="580"/>
                  </a:lnTo>
                  <a:lnTo>
                    <a:pt x="2129" y="418"/>
                  </a:lnTo>
                  <a:lnTo>
                    <a:pt x="1678" y="708"/>
                  </a:lnTo>
                  <a:lnTo>
                    <a:pt x="1827" y="430"/>
                  </a:lnTo>
                  <a:lnTo>
                    <a:pt x="2139" y="181"/>
                  </a:lnTo>
                  <a:lnTo>
                    <a:pt x="1870" y="0"/>
                  </a:lnTo>
                  <a:lnTo>
                    <a:pt x="1623" y="86"/>
                  </a:lnTo>
                  <a:lnTo>
                    <a:pt x="1388" y="333"/>
                  </a:lnTo>
                  <a:lnTo>
                    <a:pt x="1397" y="613"/>
                  </a:lnTo>
                  <a:lnTo>
                    <a:pt x="1290" y="644"/>
                  </a:lnTo>
                  <a:lnTo>
                    <a:pt x="1205" y="473"/>
                  </a:lnTo>
                  <a:lnTo>
                    <a:pt x="967" y="473"/>
                  </a:lnTo>
                  <a:lnTo>
                    <a:pt x="936" y="354"/>
                  </a:lnTo>
                  <a:lnTo>
                    <a:pt x="989" y="128"/>
                  </a:lnTo>
                  <a:lnTo>
                    <a:pt x="936" y="64"/>
                  </a:lnTo>
                  <a:lnTo>
                    <a:pt x="741" y="31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32"/>
            <p:cNvSpPr>
              <a:spLocks/>
            </p:cNvSpPr>
            <p:nvPr/>
          </p:nvSpPr>
          <p:spPr bwMode="auto">
            <a:xfrm>
              <a:off x="2178" y="1349"/>
              <a:ext cx="1383" cy="1271"/>
            </a:xfrm>
            <a:custGeom>
              <a:avLst/>
              <a:gdLst>
                <a:gd name="T0" fmla="*/ 2041 w 4609"/>
                <a:gd name="T1" fmla="*/ 0 h 4244"/>
                <a:gd name="T2" fmla="*/ 1335 w 4609"/>
                <a:gd name="T3" fmla="*/ 145 h 4244"/>
                <a:gd name="T4" fmla="*/ 891 w 4609"/>
                <a:gd name="T5" fmla="*/ 394 h 4244"/>
                <a:gd name="T6" fmla="*/ 434 w 4609"/>
                <a:gd name="T7" fmla="*/ 841 h 4244"/>
                <a:gd name="T8" fmla="*/ 175 w 4609"/>
                <a:gd name="T9" fmla="*/ 1285 h 4244"/>
                <a:gd name="T10" fmla="*/ 9 w 4609"/>
                <a:gd name="T11" fmla="*/ 1827 h 4244"/>
                <a:gd name="T12" fmla="*/ 30 w 4609"/>
                <a:gd name="T13" fmla="*/ 2480 h 4244"/>
                <a:gd name="T14" fmla="*/ 251 w 4609"/>
                <a:gd name="T15" fmla="*/ 3113 h 4244"/>
                <a:gd name="T16" fmla="*/ 627 w 4609"/>
                <a:gd name="T17" fmla="*/ 3585 h 4244"/>
                <a:gd name="T18" fmla="*/ 1150 w 4609"/>
                <a:gd name="T19" fmla="*/ 3963 h 4244"/>
                <a:gd name="T20" fmla="*/ 1791 w 4609"/>
                <a:gd name="T21" fmla="*/ 4170 h 4244"/>
                <a:gd name="T22" fmla="*/ 2506 w 4609"/>
                <a:gd name="T23" fmla="*/ 4244 h 4244"/>
                <a:gd name="T24" fmla="*/ 3271 w 4609"/>
                <a:gd name="T25" fmla="*/ 4103 h 4244"/>
                <a:gd name="T26" fmla="*/ 3873 w 4609"/>
                <a:gd name="T27" fmla="*/ 3797 h 4244"/>
                <a:gd name="T28" fmla="*/ 4319 w 4609"/>
                <a:gd name="T29" fmla="*/ 3372 h 4244"/>
                <a:gd name="T30" fmla="*/ 4597 w 4609"/>
                <a:gd name="T31" fmla="*/ 2801 h 4244"/>
                <a:gd name="T32" fmla="*/ 4547 w 4609"/>
                <a:gd name="T33" fmla="*/ 2530 h 4244"/>
                <a:gd name="T34" fmla="*/ 4464 w 4609"/>
                <a:gd name="T35" fmla="*/ 2884 h 4244"/>
                <a:gd name="T36" fmla="*/ 4319 w 4609"/>
                <a:gd name="T37" fmla="*/ 2946 h 4244"/>
                <a:gd name="T38" fmla="*/ 4246 w 4609"/>
                <a:gd name="T39" fmla="*/ 3101 h 4244"/>
                <a:gd name="T40" fmla="*/ 4070 w 4609"/>
                <a:gd name="T41" fmla="*/ 3412 h 4244"/>
                <a:gd name="T42" fmla="*/ 3728 w 4609"/>
                <a:gd name="T43" fmla="*/ 3704 h 4244"/>
                <a:gd name="T44" fmla="*/ 3336 w 4609"/>
                <a:gd name="T45" fmla="*/ 3932 h 4244"/>
                <a:gd name="T46" fmla="*/ 2620 w 4609"/>
                <a:gd name="T47" fmla="*/ 4065 h 4244"/>
                <a:gd name="T48" fmla="*/ 1946 w 4609"/>
                <a:gd name="T49" fmla="*/ 4046 h 4244"/>
                <a:gd name="T50" fmla="*/ 1295 w 4609"/>
                <a:gd name="T51" fmla="*/ 3837 h 4244"/>
                <a:gd name="T52" fmla="*/ 838 w 4609"/>
                <a:gd name="T53" fmla="*/ 3516 h 4244"/>
                <a:gd name="T54" fmla="*/ 361 w 4609"/>
                <a:gd name="T55" fmla="*/ 3008 h 4244"/>
                <a:gd name="T56" fmla="*/ 175 w 4609"/>
                <a:gd name="T57" fmla="*/ 2530 h 4244"/>
                <a:gd name="T58" fmla="*/ 123 w 4609"/>
                <a:gd name="T59" fmla="*/ 2117 h 4244"/>
                <a:gd name="T60" fmla="*/ 206 w 4609"/>
                <a:gd name="T61" fmla="*/ 1618 h 4244"/>
                <a:gd name="T62" fmla="*/ 496 w 4609"/>
                <a:gd name="T63" fmla="*/ 995 h 4244"/>
                <a:gd name="T64" fmla="*/ 869 w 4609"/>
                <a:gd name="T65" fmla="*/ 570 h 4244"/>
                <a:gd name="T66" fmla="*/ 1428 w 4609"/>
                <a:gd name="T67" fmla="*/ 240 h 4244"/>
                <a:gd name="T68" fmla="*/ 2081 w 4609"/>
                <a:gd name="T69" fmla="*/ 83 h 4244"/>
                <a:gd name="T70" fmla="*/ 2392 w 4609"/>
                <a:gd name="T71" fmla="*/ 31 h 4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09"/>
                <a:gd name="T109" fmla="*/ 0 h 4244"/>
                <a:gd name="T110" fmla="*/ 4609 w 4609"/>
                <a:gd name="T111" fmla="*/ 4244 h 4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09" h="4244">
                  <a:moveTo>
                    <a:pt x="2392" y="31"/>
                  </a:moveTo>
                  <a:lnTo>
                    <a:pt x="2041" y="0"/>
                  </a:lnTo>
                  <a:lnTo>
                    <a:pt x="1668" y="52"/>
                  </a:lnTo>
                  <a:lnTo>
                    <a:pt x="1335" y="145"/>
                  </a:lnTo>
                  <a:lnTo>
                    <a:pt x="1107" y="249"/>
                  </a:lnTo>
                  <a:lnTo>
                    <a:pt x="891" y="394"/>
                  </a:lnTo>
                  <a:lnTo>
                    <a:pt x="672" y="570"/>
                  </a:lnTo>
                  <a:lnTo>
                    <a:pt x="434" y="841"/>
                  </a:lnTo>
                  <a:lnTo>
                    <a:pt x="299" y="1026"/>
                  </a:lnTo>
                  <a:lnTo>
                    <a:pt x="175" y="1285"/>
                  </a:lnTo>
                  <a:lnTo>
                    <a:pt x="71" y="1516"/>
                  </a:lnTo>
                  <a:lnTo>
                    <a:pt x="9" y="1827"/>
                  </a:lnTo>
                  <a:lnTo>
                    <a:pt x="0" y="2126"/>
                  </a:lnTo>
                  <a:lnTo>
                    <a:pt x="30" y="2480"/>
                  </a:lnTo>
                  <a:lnTo>
                    <a:pt x="133" y="2801"/>
                  </a:lnTo>
                  <a:lnTo>
                    <a:pt x="251" y="3113"/>
                  </a:lnTo>
                  <a:lnTo>
                    <a:pt x="413" y="3350"/>
                  </a:lnTo>
                  <a:lnTo>
                    <a:pt x="627" y="3585"/>
                  </a:lnTo>
                  <a:lnTo>
                    <a:pt x="853" y="3780"/>
                  </a:lnTo>
                  <a:lnTo>
                    <a:pt x="1150" y="3963"/>
                  </a:lnTo>
                  <a:lnTo>
                    <a:pt x="1449" y="4077"/>
                  </a:lnTo>
                  <a:lnTo>
                    <a:pt x="1791" y="4170"/>
                  </a:lnTo>
                  <a:lnTo>
                    <a:pt x="2164" y="4232"/>
                  </a:lnTo>
                  <a:lnTo>
                    <a:pt x="2506" y="4244"/>
                  </a:lnTo>
                  <a:lnTo>
                    <a:pt x="2858" y="4201"/>
                  </a:lnTo>
                  <a:lnTo>
                    <a:pt x="3271" y="4103"/>
                  </a:lnTo>
                  <a:lnTo>
                    <a:pt x="3542" y="4004"/>
                  </a:lnTo>
                  <a:lnTo>
                    <a:pt x="3873" y="3797"/>
                  </a:lnTo>
                  <a:lnTo>
                    <a:pt x="4162" y="3559"/>
                  </a:lnTo>
                  <a:lnTo>
                    <a:pt x="4319" y="3372"/>
                  </a:lnTo>
                  <a:lnTo>
                    <a:pt x="4516" y="3051"/>
                  </a:lnTo>
                  <a:lnTo>
                    <a:pt x="4597" y="2801"/>
                  </a:lnTo>
                  <a:lnTo>
                    <a:pt x="4609" y="2635"/>
                  </a:lnTo>
                  <a:lnTo>
                    <a:pt x="4547" y="2530"/>
                  </a:lnTo>
                  <a:lnTo>
                    <a:pt x="4516" y="2709"/>
                  </a:lnTo>
                  <a:lnTo>
                    <a:pt x="4464" y="2884"/>
                  </a:lnTo>
                  <a:lnTo>
                    <a:pt x="4338" y="3091"/>
                  </a:lnTo>
                  <a:lnTo>
                    <a:pt x="4319" y="2946"/>
                  </a:lnTo>
                  <a:lnTo>
                    <a:pt x="4236" y="2968"/>
                  </a:lnTo>
                  <a:lnTo>
                    <a:pt x="4246" y="3101"/>
                  </a:lnTo>
                  <a:lnTo>
                    <a:pt x="4257" y="3236"/>
                  </a:lnTo>
                  <a:lnTo>
                    <a:pt x="4070" y="3412"/>
                  </a:lnTo>
                  <a:lnTo>
                    <a:pt x="3946" y="3559"/>
                  </a:lnTo>
                  <a:lnTo>
                    <a:pt x="3728" y="3704"/>
                  </a:lnTo>
                  <a:lnTo>
                    <a:pt x="3500" y="3828"/>
                  </a:lnTo>
                  <a:lnTo>
                    <a:pt x="3336" y="3932"/>
                  </a:lnTo>
                  <a:lnTo>
                    <a:pt x="2993" y="4015"/>
                  </a:lnTo>
                  <a:lnTo>
                    <a:pt x="2620" y="4065"/>
                  </a:lnTo>
                  <a:lnTo>
                    <a:pt x="2278" y="4077"/>
                  </a:lnTo>
                  <a:lnTo>
                    <a:pt x="1946" y="4046"/>
                  </a:lnTo>
                  <a:lnTo>
                    <a:pt x="1677" y="3963"/>
                  </a:lnTo>
                  <a:lnTo>
                    <a:pt x="1295" y="3837"/>
                  </a:lnTo>
                  <a:lnTo>
                    <a:pt x="1045" y="3692"/>
                  </a:lnTo>
                  <a:lnTo>
                    <a:pt x="838" y="3516"/>
                  </a:lnTo>
                  <a:lnTo>
                    <a:pt x="548" y="3288"/>
                  </a:lnTo>
                  <a:lnTo>
                    <a:pt x="361" y="3008"/>
                  </a:lnTo>
                  <a:lnTo>
                    <a:pt x="259" y="2780"/>
                  </a:lnTo>
                  <a:lnTo>
                    <a:pt x="175" y="2530"/>
                  </a:lnTo>
                  <a:lnTo>
                    <a:pt x="133" y="2314"/>
                  </a:lnTo>
                  <a:lnTo>
                    <a:pt x="123" y="2117"/>
                  </a:lnTo>
                  <a:lnTo>
                    <a:pt x="154" y="1867"/>
                  </a:lnTo>
                  <a:lnTo>
                    <a:pt x="206" y="1618"/>
                  </a:lnTo>
                  <a:lnTo>
                    <a:pt x="320" y="1328"/>
                  </a:lnTo>
                  <a:lnTo>
                    <a:pt x="496" y="995"/>
                  </a:lnTo>
                  <a:lnTo>
                    <a:pt x="681" y="779"/>
                  </a:lnTo>
                  <a:lnTo>
                    <a:pt x="869" y="570"/>
                  </a:lnTo>
                  <a:lnTo>
                    <a:pt x="1128" y="373"/>
                  </a:lnTo>
                  <a:lnTo>
                    <a:pt x="1428" y="240"/>
                  </a:lnTo>
                  <a:lnTo>
                    <a:pt x="1698" y="145"/>
                  </a:lnTo>
                  <a:lnTo>
                    <a:pt x="2081" y="83"/>
                  </a:lnTo>
                  <a:lnTo>
                    <a:pt x="239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3"/>
            <p:cNvSpPr>
              <a:spLocks/>
            </p:cNvSpPr>
            <p:nvPr/>
          </p:nvSpPr>
          <p:spPr bwMode="auto">
            <a:xfrm>
              <a:off x="2959" y="1366"/>
              <a:ext cx="652" cy="770"/>
            </a:xfrm>
            <a:custGeom>
              <a:avLst/>
              <a:gdLst>
                <a:gd name="T0" fmla="*/ 0 w 2010"/>
                <a:gd name="T1" fmla="*/ 0 h 2534"/>
                <a:gd name="T2" fmla="*/ 404 w 2010"/>
                <a:gd name="T3" fmla="*/ 105 h 2534"/>
                <a:gd name="T4" fmla="*/ 704 w 2010"/>
                <a:gd name="T5" fmla="*/ 210 h 2534"/>
                <a:gd name="T6" fmla="*/ 994 w 2010"/>
                <a:gd name="T7" fmla="*/ 343 h 2534"/>
                <a:gd name="T8" fmla="*/ 1257 w 2010"/>
                <a:gd name="T9" fmla="*/ 514 h 2534"/>
                <a:gd name="T10" fmla="*/ 1450 w 2010"/>
                <a:gd name="T11" fmla="*/ 697 h 2534"/>
                <a:gd name="T12" fmla="*/ 1611 w 2010"/>
                <a:gd name="T13" fmla="*/ 858 h 2534"/>
                <a:gd name="T14" fmla="*/ 1792 w 2010"/>
                <a:gd name="T15" fmla="*/ 1153 h 2534"/>
                <a:gd name="T16" fmla="*/ 1896 w 2010"/>
                <a:gd name="T17" fmla="*/ 1391 h 2534"/>
                <a:gd name="T18" fmla="*/ 1968 w 2010"/>
                <a:gd name="T19" fmla="*/ 1640 h 2534"/>
                <a:gd name="T20" fmla="*/ 2010 w 2010"/>
                <a:gd name="T21" fmla="*/ 1911 h 2534"/>
                <a:gd name="T22" fmla="*/ 1989 w 2010"/>
                <a:gd name="T23" fmla="*/ 2210 h 2534"/>
                <a:gd name="T24" fmla="*/ 1915 w 2010"/>
                <a:gd name="T25" fmla="*/ 2534 h 2534"/>
                <a:gd name="T26" fmla="*/ 1875 w 2010"/>
                <a:gd name="T27" fmla="*/ 2346 h 2534"/>
                <a:gd name="T28" fmla="*/ 1813 w 2010"/>
                <a:gd name="T29" fmla="*/ 2127 h 2534"/>
                <a:gd name="T30" fmla="*/ 1823 w 2010"/>
                <a:gd name="T31" fmla="*/ 1911 h 2534"/>
                <a:gd name="T32" fmla="*/ 1801 w 2010"/>
                <a:gd name="T33" fmla="*/ 1578 h 2534"/>
                <a:gd name="T34" fmla="*/ 1730 w 2010"/>
                <a:gd name="T35" fmla="*/ 1350 h 2534"/>
                <a:gd name="T36" fmla="*/ 1626 w 2010"/>
                <a:gd name="T37" fmla="*/ 1132 h 2534"/>
                <a:gd name="T38" fmla="*/ 1502 w 2010"/>
                <a:gd name="T39" fmla="*/ 934 h 2534"/>
                <a:gd name="T40" fmla="*/ 1336 w 2010"/>
                <a:gd name="T41" fmla="*/ 780 h 2534"/>
                <a:gd name="T42" fmla="*/ 1024 w 2010"/>
                <a:gd name="T43" fmla="*/ 509 h 2534"/>
                <a:gd name="T44" fmla="*/ 746 w 2010"/>
                <a:gd name="T45" fmla="*/ 343 h 2534"/>
                <a:gd name="T46" fmla="*/ 457 w 2010"/>
                <a:gd name="T47" fmla="*/ 231 h 2534"/>
                <a:gd name="T48" fmla="*/ 133 w 2010"/>
                <a:gd name="T49" fmla="*/ 105 h 2534"/>
                <a:gd name="T50" fmla="*/ 0 w 2010"/>
                <a:gd name="T51" fmla="*/ 0 h 2534"/>
                <a:gd name="T52" fmla="*/ 0 w 2010"/>
                <a:gd name="T53" fmla="*/ 0 h 25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0"/>
                <a:gd name="T82" fmla="*/ 0 h 2534"/>
                <a:gd name="T83" fmla="*/ 2010 w 2010"/>
                <a:gd name="T84" fmla="*/ 2534 h 25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0" h="2534">
                  <a:moveTo>
                    <a:pt x="0" y="0"/>
                  </a:moveTo>
                  <a:lnTo>
                    <a:pt x="404" y="105"/>
                  </a:lnTo>
                  <a:lnTo>
                    <a:pt x="704" y="210"/>
                  </a:lnTo>
                  <a:lnTo>
                    <a:pt x="994" y="343"/>
                  </a:lnTo>
                  <a:lnTo>
                    <a:pt x="1257" y="514"/>
                  </a:lnTo>
                  <a:lnTo>
                    <a:pt x="1450" y="697"/>
                  </a:lnTo>
                  <a:lnTo>
                    <a:pt x="1611" y="858"/>
                  </a:lnTo>
                  <a:lnTo>
                    <a:pt x="1792" y="1153"/>
                  </a:lnTo>
                  <a:lnTo>
                    <a:pt x="1896" y="1391"/>
                  </a:lnTo>
                  <a:lnTo>
                    <a:pt x="1968" y="1640"/>
                  </a:lnTo>
                  <a:lnTo>
                    <a:pt x="2010" y="1911"/>
                  </a:lnTo>
                  <a:lnTo>
                    <a:pt x="1989" y="2210"/>
                  </a:lnTo>
                  <a:lnTo>
                    <a:pt x="1915" y="2534"/>
                  </a:lnTo>
                  <a:lnTo>
                    <a:pt x="1875" y="2346"/>
                  </a:lnTo>
                  <a:lnTo>
                    <a:pt x="1813" y="2127"/>
                  </a:lnTo>
                  <a:lnTo>
                    <a:pt x="1823" y="1911"/>
                  </a:lnTo>
                  <a:lnTo>
                    <a:pt x="1801" y="1578"/>
                  </a:lnTo>
                  <a:lnTo>
                    <a:pt x="1730" y="1350"/>
                  </a:lnTo>
                  <a:lnTo>
                    <a:pt x="1626" y="1132"/>
                  </a:lnTo>
                  <a:lnTo>
                    <a:pt x="1502" y="934"/>
                  </a:lnTo>
                  <a:lnTo>
                    <a:pt x="1336" y="780"/>
                  </a:lnTo>
                  <a:lnTo>
                    <a:pt x="1024" y="509"/>
                  </a:lnTo>
                  <a:lnTo>
                    <a:pt x="746" y="343"/>
                  </a:lnTo>
                  <a:lnTo>
                    <a:pt x="457" y="231"/>
                  </a:lnTo>
                  <a:lnTo>
                    <a:pt x="13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34"/>
            <p:cNvSpPr>
              <a:spLocks/>
            </p:cNvSpPr>
            <p:nvPr/>
          </p:nvSpPr>
          <p:spPr bwMode="auto">
            <a:xfrm>
              <a:off x="2236" y="1588"/>
              <a:ext cx="342" cy="204"/>
            </a:xfrm>
            <a:custGeom>
              <a:avLst/>
              <a:gdLst>
                <a:gd name="T0" fmla="*/ 65 w 1141"/>
                <a:gd name="T1" fmla="*/ 582 h 696"/>
                <a:gd name="T2" fmla="*/ 312 w 1141"/>
                <a:gd name="T3" fmla="*/ 375 h 696"/>
                <a:gd name="T4" fmla="*/ 468 w 1141"/>
                <a:gd name="T5" fmla="*/ 292 h 696"/>
                <a:gd name="T6" fmla="*/ 706 w 1141"/>
                <a:gd name="T7" fmla="*/ 166 h 696"/>
                <a:gd name="T8" fmla="*/ 882 w 1141"/>
                <a:gd name="T9" fmla="*/ 83 h 696"/>
                <a:gd name="T10" fmla="*/ 1005 w 1141"/>
                <a:gd name="T11" fmla="*/ 21 h 696"/>
                <a:gd name="T12" fmla="*/ 1141 w 1141"/>
                <a:gd name="T13" fmla="*/ 0 h 696"/>
                <a:gd name="T14" fmla="*/ 1141 w 1141"/>
                <a:gd name="T15" fmla="*/ 52 h 696"/>
                <a:gd name="T16" fmla="*/ 913 w 1141"/>
                <a:gd name="T17" fmla="*/ 157 h 696"/>
                <a:gd name="T18" fmla="*/ 623 w 1141"/>
                <a:gd name="T19" fmla="*/ 302 h 696"/>
                <a:gd name="T20" fmla="*/ 343 w 1141"/>
                <a:gd name="T21" fmla="*/ 489 h 696"/>
                <a:gd name="T22" fmla="*/ 0 w 1141"/>
                <a:gd name="T23" fmla="*/ 696 h 696"/>
                <a:gd name="T24" fmla="*/ 65 w 1141"/>
                <a:gd name="T25" fmla="*/ 582 h 696"/>
                <a:gd name="T26" fmla="*/ 65 w 1141"/>
                <a:gd name="T27" fmla="*/ 582 h 6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1"/>
                <a:gd name="T43" fmla="*/ 0 h 696"/>
                <a:gd name="T44" fmla="*/ 1141 w 1141"/>
                <a:gd name="T45" fmla="*/ 696 h 6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1" h="696">
                  <a:moveTo>
                    <a:pt x="65" y="582"/>
                  </a:moveTo>
                  <a:lnTo>
                    <a:pt x="312" y="375"/>
                  </a:lnTo>
                  <a:lnTo>
                    <a:pt x="468" y="292"/>
                  </a:lnTo>
                  <a:lnTo>
                    <a:pt x="706" y="166"/>
                  </a:lnTo>
                  <a:lnTo>
                    <a:pt x="882" y="83"/>
                  </a:lnTo>
                  <a:lnTo>
                    <a:pt x="1005" y="21"/>
                  </a:lnTo>
                  <a:lnTo>
                    <a:pt x="1141" y="0"/>
                  </a:lnTo>
                  <a:lnTo>
                    <a:pt x="1141" y="52"/>
                  </a:lnTo>
                  <a:lnTo>
                    <a:pt x="913" y="157"/>
                  </a:lnTo>
                  <a:lnTo>
                    <a:pt x="623" y="302"/>
                  </a:lnTo>
                  <a:lnTo>
                    <a:pt x="343" y="489"/>
                  </a:lnTo>
                  <a:lnTo>
                    <a:pt x="0" y="696"/>
                  </a:lnTo>
                  <a:lnTo>
                    <a:pt x="65" y="5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35"/>
            <p:cNvSpPr>
              <a:spLocks/>
            </p:cNvSpPr>
            <p:nvPr/>
          </p:nvSpPr>
          <p:spPr bwMode="auto">
            <a:xfrm>
              <a:off x="2199" y="1783"/>
              <a:ext cx="116" cy="213"/>
            </a:xfrm>
            <a:custGeom>
              <a:avLst/>
              <a:gdLst>
                <a:gd name="T0" fmla="*/ 21 w 385"/>
                <a:gd name="T1" fmla="*/ 725 h 725"/>
                <a:gd name="T2" fmla="*/ 104 w 385"/>
                <a:gd name="T3" fmla="*/ 611 h 725"/>
                <a:gd name="T4" fmla="*/ 207 w 385"/>
                <a:gd name="T5" fmla="*/ 580 h 725"/>
                <a:gd name="T6" fmla="*/ 290 w 385"/>
                <a:gd name="T7" fmla="*/ 561 h 725"/>
                <a:gd name="T8" fmla="*/ 311 w 385"/>
                <a:gd name="T9" fmla="*/ 497 h 725"/>
                <a:gd name="T10" fmla="*/ 332 w 385"/>
                <a:gd name="T11" fmla="*/ 321 h 725"/>
                <a:gd name="T12" fmla="*/ 385 w 385"/>
                <a:gd name="T13" fmla="*/ 176 h 725"/>
                <a:gd name="T14" fmla="*/ 373 w 385"/>
                <a:gd name="T15" fmla="*/ 102 h 725"/>
                <a:gd name="T16" fmla="*/ 145 w 385"/>
                <a:gd name="T17" fmla="*/ 0 h 725"/>
                <a:gd name="T18" fmla="*/ 104 w 385"/>
                <a:gd name="T19" fmla="*/ 114 h 725"/>
                <a:gd name="T20" fmla="*/ 228 w 385"/>
                <a:gd name="T21" fmla="*/ 155 h 725"/>
                <a:gd name="T22" fmla="*/ 228 w 385"/>
                <a:gd name="T23" fmla="*/ 259 h 725"/>
                <a:gd name="T24" fmla="*/ 197 w 385"/>
                <a:gd name="T25" fmla="*/ 373 h 725"/>
                <a:gd name="T26" fmla="*/ 176 w 385"/>
                <a:gd name="T27" fmla="*/ 487 h 725"/>
                <a:gd name="T28" fmla="*/ 114 w 385"/>
                <a:gd name="T29" fmla="*/ 540 h 725"/>
                <a:gd name="T30" fmla="*/ 0 w 385"/>
                <a:gd name="T31" fmla="*/ 571 h 725"/>
                <a:gd name="T32" fmla="*/ 21 w 385"/>
                <a:gd name="T33" fmla="*/ 725 h 725"/>
                <a:gd name="T34" fmla="*/ 21 w 385"/>
                <a:gd name="T35" fmla="*/ 725 h 7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5"/>
                <a:gd name="T55" fmla="*/ 0 h 725"/>
                <a:gd name="T56" fmla="*/ 385 w 385"/>
                <a:gd name="T57" fmla="*/ 725 h 7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5" h="725">
                  <a:moveTo>
                    <a:pt x="21" y="725"/>
                  </a:moveTo>
                  <a:lnTo>
                    <a:pt x="104" y="611"/>
                  </a:lnTo>
                  <a:lnTo>
                    <a:pt x="207" y="580"/>
                  </a:lnTo>
                  <a:lnTo>
                    <a:pt x="290" y="561"/>
                  </a:lnTo>
                  <a:lnTo>
                    <a:pt x="311" y="497"/>
                  </a:lnTo>
                  <a:lnTo>
                    <a:pt x="332" y="321"/>
                  </a:lnTo>
                  <a:lnTo>
                    <a:pt x="385" y="176"/>
                  </a:lnTo>
                  <a:lnTo>
                    <a:pt x="373" y="102"/>
                  </a:lnTo>
                  <a:lnTo>
                    <a:pt x="145" y="0"/>
                  </a:lnTo>
                  <a:lnTo>
                    <a:pt x="104" y="114"/>
                  </a:lnTo>
                  <a:lnTo>
                    <a:pt x="228" y="155"/>
                  </a:lnTo>
                  <a:lnTo>
                    <a:pt x="228" y="259"/>
                  </a:lnTo>
                  <a:lnTo>
                    <a:pt x="197" y="373"/>
                  </a:lnTo>
                  <a:lnTo>
                    <a:pt x="176" y="487"/>
                  </a:lnTo>
                  <a:lnTo>
                    <a:pt x="114" y="540"/>
                  </a:lnTo>
                  <a:lnTo>
                    <a:pt x="0" y="571"/>
                  </a:lnTo>
                  <a:lnTo>
                    <a:pt x="21" y="7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36"/>
            <p:cNvSpPr>
              <a:spLocks/>
            </p:cNvSpPr>
            <p:nvPr/>
          </p:nvSpPr>
          <p:spPr bwMode="auto">
            <a:xfrm>
              <a:off x="2205" y="1835"/>
              <a:ext cx="445" cy="292"/>
            </a:xfrm>
            <a:custGeom>
              <a:avLst/>
              <a:gdLst>
                <a:gd name="T0" fmla="*/ 0 w 1481"/>
                <a:gd name="T1" fmla="*/ 903 h 996"/>
                <a:gd name="T2" fmla="*/ 197 w 1481"/>
                <a:gd name="T3" fmla="*/ 706 h 996"/>
                <a:gd name="T4" fmla="*/ 445 w 1481"/>
                <a:gd name="T5" fmla="*/ 487 h 996"/>
                <a:gd name="T6" fmla="*/ 704 w 1481"/>
                <a:gd name="T7" fmla="*/ 311 h 996"/>
                <a:gd name="T8" fmla="*/ 944 w 1481"/>
                <a:gd name="T9" fmla="*/ 188 h 996"/>
                <a:gd name="T10" fmla="*/ 1203 w 1481"/>
                <a:gd name="T11" fmla="*/ 74 h 996"/>
                <a:gd name="T12" fmla="*/ 1481 w 1481"/>
                <a:gd name="T13" fmla="*/ 0 h 996"/>
                <a:gd name="T14" fmla="*/ 1295 w 1481"/>
                <a:gd name="T15" fmla="*/ 105 h 996"/>
                <a:gd name="T16" fmla="*/ 993 w 1481"/>
                <a:gd name="T17" fmla="*/ 271 h 996"/>
                <a:gd name="T18" fmla="*/ 746 w 1481"/>
                <a:gd name="T19" fmla="*/ 416 h 996"/>
                <a:gd name="T20" fmla="*/ 528 w 1481"/>
                <a:gd name="T21" fmla="*/ 561 h 996"/>
                <a:gd name="T22" fmla="*/ 373 w 1481"/>
                <a:gd name="T23" fmla="*/ 675 h 996"/>
                <a:gd name="T24" fmla="*/ 186 w 1481"/>
                <a:gd name="T25" fmla="*/ 829 h 996"/>
                <a:gd name="T26" fmla="*/ 22 w 1481"/>
                <a:gd name="T27" fmla="*/ 996 h 996"/>
                <a:gd name="T28" fmla="*/ 0 w 1481"/>
                <a:gd name="T29" fmla="*/ 903 h 996"/>
                <a:gd name="T30" fmla="*/ 0 w 1481"/>
                <a:gd name="T31" fmla="*/ 903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1"/>
                <a:gd name="T49" fmla="*/ 0 h 996"/>
                <a:gd name="T50" fmla="*/ 1481 w 1481"/>
                <a:gd name="T51" fmla="*/ 996 h 9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1" h="996">
                  <a:moveTo>
                    <a:pt x="0" y="903"/>
                  </a:moveTo>
                  <a:lnTo>
                    <a:pt x="197" y="706"/>
                  </a:lnTo>
                  <a:lnTo>
                    <a:pt x="445" y="487"/>
                  </a:lnTo>
                  <a:lnTo>
                    <a:pt x="704" y="311"/>
                  </a:lnTo>
                  <a:lnTo>
                    <a:pt x="944" y="188"/>
                  </a:lnTo>
                  <a:lnTo>
                    <a:pt x="1203" y="74"/>
                  </a:lnTo>
                  <a:lnTo>
                    <a:pt x="1481" y="0"/>
                  </a:lnTo>
                  <a:lnTo>
                    <a:pt x="1295" y="105"/>
                  </a:lnTo>
                  <a:lnTo>
                    <a:pt x="993" y="271"/>
                  </a:lnTo>
                  <a:lnTo>
                    <a:pt x="746" y="416"/>
                  </a:lnTo>
                  <a:lnTo>
                    <a:pt x="528" y="561"/>
                  </a:lnTo>
                  <a:lnTo>
                    <a:pt x="373" y="675"/>
                  </a:lnTo>
                  <a:lnTo>
                    <a:pt x="186" y="829"/>
                  </a:lnTo>
                  <a:lnTo>
                    <a:pt x="22" y="996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37"/>
            <p:cNvSpPr>
              <a:spLocks/>
            </p:cNvSpPr>
            <p:nvPr/>
          </p:nvSpPr>
          <p:spPr bwMode="auto">
            <a:xfrm>
              <a:off x="2246" y="2115"/>
              <a:ext cx="715" cy="326"/>
            </a:xfrm>
            <a:custGeom>
              <a:avLst/>
              <a:gdLst>
                <a:gd name="T0" fmla="*/ 0 w 2380"/>
                <a:gd name="T1" fmla="*/ 404 h 1110"/>
                <a:gd name="T2" fmla="*/ 154 w 2380"/>
                <a:gd name="T3" fmla="*/ 145 h 1110"/>
                <a:gd name="T4" fmla="*/ 309 w 2380"/>
                <a:gd name="T5" fmla="*/ 0 h 1110"/>
                <a:gd name="T6" fmla="*/ 392 w 2380"/>
                <a:gd name="T7" fmla="*/ 41 h 1110"/>
                <a:gd name="T8" fmla="*/ 361 w 2380"/>
                <a:gd name="T9" fmla="*/ 466 h 1110"/>
                <a:gd name="T10" fmla="*/ 475 w 2380"/>
                <a:gd name="T11" fmla="*/ 476 h 1110"/>
                <a:gd name="T12" fmla="*/ 549 w 2380"/>
                <a:gd name="T13" fmla="*/ 528 h 1110"/>
                <a:gd name="T14" fmla="*/ 579 w 2380"/>
                <a:gd name="T15" fmla="*/ 654 h 1110"/>
                <a:gd name="T16" fmla="*/ 589 w 2380"/>
                <a:gd name="T17" fmla="*/ 839 h 1110"/>
                <a:gd name="T18" fmla="*/ 786 w 2380"/>
                <a:gd name="T19" fmla="*/ 642 h 1110"/>
                <a:gd name="T20" fmla="*/ 1005 w 2380"/>
                <a:gd name="T21" fmla="*/ 497 h 1110"/>
                <a:gd name="T22" fmla="*/ 1252 w 2380"/>
                <a:gd name="T23" fmla="*/ 373 h 1110"/>
                <a:gd name="T24" fmla="*/ 1511 w 2380"/>
                <a:gd name="T25" fmla="*/ 247 h 1110"/>
                <a:gd name="T26" fmla="*/ 1853 w 2380"/>
                <a:gd name="T27" fmla="*/ 124 h 1110"/>
                <a:gd name="T28" fmla="*/ 2164 w 2380"/>
                <a:gd name="T29" fmla="*/ 84 h 1110"/>
                <a:gd name="T30" fmla="*/ 2380 w 2380"/>
                <a:gd name="T31" fmla="*/ 93 h 1110"/>
                <a:gd name="T32" fmla="*/ 2297 w 2380"/>
                <a:gd name="T33" fmla="*/ 155 h 1110"/>
                <a:gd name="T34" fmla="*/ 1874 w 2380"/>
                <a:gd name="T35" fmla="*/ 247 h 1110"/>
                <a:gd name="T36" fmla="*/ 1594 w 2380"/>
                <a:gd name="T37" fmla="*/ 343 h 1110"/>
                <a:gd name="T38" fmla="*/ 1356 w 2380"/>
                <a:gd name="T39" fmla="*/ 457 h 1110"/>
                <a:gd name="T40" fmla="*/ 1116 w 2380"/>
                <a:gd name="T41" fmla="*/ 571 h 1110"/>
                <a:gd name="T42" fmla="*/ 879 w 2380"/>
                <a:gd name="T43" fmla="*/ 725 h 1110"/>
                <a:gd name="T44" fmla="*/ 765 w 2380"/>
                <a:gd name="T45" fmla="*/ 827 h 1110"/>
                <a:gd name="T46" fmla="*/ 641 w 2380"/>
                <a:gd name="T47" fmla="*/ 932 h 1110"/>
                <a:gd name="T48" fmla="*/ 610 w 2380"/>
                <a:gd name="T49" fmla="*/ 1110 h 1110"/>
                <a:gd name="T50" fmla="*/ 484 w 2380"/>
                <a:gd name="T51" fmla="*/ 996 h 1110"/>
                <a:gd name="T52" fmla="*/ 484 w 2380"/>
                <a:gd name="T53" fmla="*/ 820 h 1110"/>
                <a:gd name="T54" fmla="*/ 484 w 2380"/>
                <a:gd name="T55" fmla="*/ 663 h 1110"/>
                <a:gd name="T56" fmla="*/ 465 w 2380"/>
                <a:gd name="T57" fmla="*/ 602 h 1110"/>
                <a:gd name="T58" fmla="*/ 382 w 2380"/>
                <a:gd name="T59" fmla="*/ 559 h 1110"/>
                <a:gd name="T60" fmla="*/ 299 w 2380"/>
                <a:gd name="T61" fmla="*/ 549 h 1110"/>
                <a:gd name="T62" fmla="*/ 259 w 2380"/>
                <a:gd name="T63" fmla="*/ 497 h 1110"/>
                <a:gd name="T64" fmla="*/ 268 w 2380"/>
                <a:gd name="T65" fmla="*/ 186 h 1110"/>
                <a:gd name="T66" fmla="*/ 194 w 2380"/>
                <a:gd name="T67" fmla="*/ 290 h 1110"/>
                <a:gd name="T68" fmla="*/ 164 w 2380"/>
                <a:gd name="T69" fmla="*/ 373 h 1110"/>
                <a:gd name="T70" fmla="*/ 71 w 2380"/>
                <a:gd name="T71" fmla="*/ 506 h 1110"/>
                <a:gd name="T72" fmla="*/ 0 w 2380"/>
                <a:gd name="T73" fmla="*/ 404 h 1110"/>
                <a:gd name="T74" fmla="*/ 0 w 2380"/>
                <a:gd name="T75" fmla="*/ 404 h 1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80"/>
                <a:gd name="T115" fmla="*/ 0 h 1110"/>
                <a:gd name="T116" fmla="*/ 2380 w 2380"/>
                <a:gd name="T117" fmla="*/ 1110 h 1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80" h="1110">
                  <a:moveTo>
                    <a:pt x="0" y="404"/>
                  </a:moveTo>
                  <a:lnTo>
                    <a:pt x="154" y="145"/>
                  </a:lnTo>
                  <a:lnTo>
                    <a:pt x="309" y="0"/>
                  </a:lnTo>
                  <a:lnTo>
                    <a:pt x="392" y="41"/>
                  </a:lnTo>
                  <a:lnTo>
                    <a:pt x="361" y="466"/>
                  </a:lnTo>
                  <a:lnTo>
                    <a:pt x="475" y="476"/>
                  </a:lnTo>
                  <a:lnTo>
                    <a:pt x="549" y="528"/>
                  </a:lnTo>
                  <a:lnTo>
                    <a:pt x="579" y="654"/>
                  </a:lnTo>
                  <a:lnTo>
                    <a:pt x="589" y="839"/>
                  </a:lnTo>
                  <a:lnTo>
                    <a:pt x="786" y="642"/>
                  </a:lnTo>
                  <a:lnTo>
                    <a:pt x="1005" y="497"/>
                  </a:lnTo>
                  <a:lnTo>
                    <a:pt x="1252" y="373"/>
                  </a:lnTo>
                  <a:lnTo>
                    <a:pt x="1511" y="247"/>
                  </a:lnTo>
                  <a:lnTo>
                    <a:pt x="1853" y="124"/>
                  </a:lnTo>
                  <a:lnTo>
                    <a:pt x="2164" y="84"/>
                  </a:lnTo>
                  <a:lnTo>
                    <a:pt x="2380" y="93"/>
                  </a:lnTo>
                  <a:lnTo>
                    <a:pt x="2297" y="155"/>
                  </a:lnTo>
                  <a:lnTo>
                    <a:pt x="1874" y="247"/>
                  </a:lnTo>
                  <a:lnTo>
                    <a:pt x="1594" y="343"/>
                  </a:lnTo>
                  <a:lnTo>
                    <a:pt x="1356" y="457"/>
                  </a:lnTo>
                  <a:lnTo>
                    <a:pt x="1116" y="571"/>
                  </a:lnTo>
                  <a:lnTo>
                    <a:pt x="879" y="725"/>
                  </a:lnTo>
                  <a:lnTo>
                    <a:pt x="765" y="827"/>
                  </a:lnTo>
                  <a:lnTo>
                    <a:pt x="641" y="932"/>
                  </a:lnTo>
                  <a:lnTo>
                    <a:pt x="610" y="1110"/>
                  </a:lnTo>
                  <a:lnTo>
                    <a:pt x="484" y="996"/>
                  </a:lnTo>
                  <a:lnTo>
                    <a:pt x="484" y="820"/>
                  </a:lnTo>
                  <a:lnTo>
                    <a:pt x="484" y="663"/>
                  </a:lnTo>
                  <a:lnTo>
                    <a:pt x="465" y="602"/>
                  </a:lnTo>
                  <a:lnTo>
                    <a:pt x="382" y="559"/>
                  </a:lnTo>
                  <a:lnTo>
                    <a:pt x="299" y="549"/>
                  </a:lnTo>
                  <a:lnTo>
                    <a:pt x="259" y="497"/>
                  </a:lnTo>
                  <a:lnTo>
                    <a:pt x="268" y="186"/>
                  </a:lnTo>
                  <a:lnTo>
                    <a:pt x="194" y="290"/>
                  </a:lnTo>
                  <a:lnTo>
                    <a:pt x="164" y="373"/>
                  </a:lnTo>
                  <a:lnTo>
                    <a:pt x="71" y="506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38"/>
            <p:cNvSpPr>
              <a:spLocks/>
            </p:cNvSpPr>
            <p:nvPr/>
          </p:nvSpPr>
          <p:spPr bwMode="auto">
            <a:xfrm>
              <a:off x="2424" y="1752"/>
              <a:ext cx="983" cy="856"/>
            </a:xfrm>
            <a:custGeom>
              <a:avLst/>
              <a:gdLst>
                <a:gd name="T0" fmla="*/ 123 w 3272"/>
                <a:gd name="T1" fmla="*/ 0 h 2916"/>
                <a:gd name="T2" fmla="*/ 61 w 3272"/>
                <a:gd name="T3" fmla="*/ 148 h 2916"/>
                <a:gd name="T4" fmla="*/ 19 w 3272"/>
                <a:gd name="T5" fmla="*/ 385 h 2916"/>
                <a:gd name="T6" fmla="*/ 0 w 3272"/>
                <a:gd name="T7" fmla="*/ 675 h 2916"/>
                <a:gd name="T8" fmla="*/ 31 w 3272"/>
                <a:gd name="T9" fmla="*/ 956 h 2916"/>
                <a:gd name="T10" fmla="*/ 71 w 3272"/>
                <a:gd name="T11" fmla="*/ 1205 h 2916"/>
                <a:gd name="T12" fmla="*/ 123 w 3272"/>
                <a:gd name="T13" fmla="*/ 1433 h 2916"/>
                <a:gd name="T14" fmla="*/ 206 w 3272"/>
                <a:gd name="T15" fmla="*/ 1652 h 2916"/>
                <a:gd name="T16" fmla="*/ 320 w 3272"/>
                <a:gd name="T17" fmla="*/ 1942 h 2916"/>
                <a:gd name="T18" fmla="*/ 453 w 3272"/>
                <a:gd name="T19" fmla="*/ 2148 h 2916"/>
                <a:gd name="T20" fmla="*/ 610 w 3272"/>
                <a:gd name="T21" fmla="*/ 2336 h 2916"/>
                <a:gd name="T22" fmla="*/ 838 w 3272"/>
                <a:gd name="T23" fmla="*/ 2543 h 2916"/>
                <a:gd name="T24" fmla="*/ 1242 w 3272"/>
                <a:gd name="T25" fmla="*/ 2876 h 2916"/>
                <a:gd name="T26" fmla="*/ 1563 w 3272"/>
                <a:gd name="T27" fmla="*/ 2916 h 2916"/>
                <a:gd name="T28" fmla="*/ 1418 w 3272"/>
                <a:gd name="T29" fmla="*/ 2781 h 2916"/>
                <a:gd name="T30" fmla="*/ 1573 w 3272"/>
                <a:gd name="T31" fmla="*/ 2728 h 2916"/>
                <a:gd name="T32" fmla="*/ 1853 w 3272"/>
                <a:gd name="T33" fmla="*/ 2697 h 2916"/>
                <a:gd name="T34" fmla="*/ 1946 w 3272"/>
                <a:gd name="T35" fmla="*/ 2728 h 2916"/>
                <a:gd name="T36" fmla="*/ 2060 w 3272"/>
                <a:gd name="T37" fmla="*/ 2728 h 2916"/>
                <a:gd name="T38" fmla="*/ 2174 w 3272"/>
                <a:gd name="T39" fmla="*/ 2678 h 2916"/>
                <a:gd name="T40" fmla="*/ 2371 w 3272"/>
                <a:gd name="T41" fmla="*/ 2657 h 2916"/>
                <a:gd name="T42" fmla="*/ 2371 w 3272"/>
                <a:gd name="T43" fmla="*/ 2771 h 2916"/>
                <a:gd name="T44" fmla="*/ 2568 w 3272"/>
                <a:gd name="T45" fmla="*/ 2647 h 2916"/>
                <a:gd name="T46" fmla="*/ 2806 w 3272"/>
                <a:gd name="T47" fmla="*/ 2460 h 2916"/>
                <a:gd name="T48" fmla="*/ 3013 w 3272"/>
                <a:gd name="T49" fmla="*/ 2262 h 2916"/>
                <a:gd name="T50" fmla="*/ 3157 w 3272"/>
                <a:gd name="T51" fmla="*/ 2108 h 2916"/>
                <a:gd name="T52" fmla="*/ 3272 w 3272"/>
                <a:gd name="T53" fmla="*/ 1899 h 2916"/>
                <a:gd name="T54" fmla="*/ 3179 w 3272"/>
                <a:gd name="T55" fmla="*/ 1911 h 2916"/>
                <a:gd name="T56" fmla="*/ 3117 w 3272"/>
                <a:gd name="T57" fmla="*/ 1994 h 2916"/>
                <a:gd name="T58" fmla="*/ 2994 w 3272"/>
                <a:gd name="T59" fmla="*/ 2127 h 2916"/>
                <a:gd name="T60" fmla="*/ 2889 w 3272"/>
                <a:gd name="T61" fmla="*/ 2272 h 2916"/>
                <a:gd name="T62" fmla="*/ 2639 w 3272"/>
                <a:gd name="T63" fmla="*/ 2469 h 2916"/>
                <a:gd name="T64" fmla="*/ 2454 w 3272"/>
                <a:gd name="T65" fmla="*/ 2583 h 2916"/>
                <a:gd name="T66" fmla="*/ 2247 w 3272"/>
                <a:gd name="T67" fmla="*/ 2583 h 2916"/>
                <a:gd name="T68" fmla="*/ 2102 w 3272"/>
                <a:gd name="T69" fmla="*/ 2614 h 2916"/>
                <a:gd name="T70" fmla="*/ 2007 w 3272"/>
                <a:gd name="T71" fmla="*/ 2636 h 2916"/>
                <a:gd name="T72" fmla="*/ 2060 w 3272"/>
                <a:gd name="T73" fmla="*/ 2531 h 2916"/>
                <a:gd name="T74" fmla="*/ 2152 w 3272"/>
                <a:gd name="T75" fmla="*/ 2336 h 2916"/>
                <a:gd name="T76" fmla="*/ 2081 w 3272"/>
                <a:gd name="T77" fmla="*/ 2377 h 2916"/>
                <a:gd name="T78" fmla="*/ 1977 w 3272"/>
                <a:gd name="T79" fmla="*/ 2521 h 2916"/>
                <a:gd name="T80" fmla="*/ 1915 w 3272"/>
                <a:gd name="T81" fmla="*/ 2605 h 2916"/>
                <a:gd name="T82" fmla="*/ 1634 w 3272"/>
                <a:gd name="T83" fmla="*/ 2657 h 2916"/>
                <a:gd name="T84" fmla="*/ 1489 w 3272"/>
                <a:gd name="T85" fmla="*/ 2688 h 2916"/>
                <a:gd name="T86" fmla="*/ 1345 w 3272"/>
                <a:gd name="T87" fmla="*/ 2697 h 2916"/>
                <a:gd name="T88" fmla="*/ 1200 w 3272"/>
                <a:gd name="T89" fmla="*/ 2636 h 2916"/>
                <a:gd name="T90" fmla="*/ 1045 w 3272"/>
                <a:gd name="T91" fmla="*/ 2543 h 2916"/>
                <a:gd name="T92" fmla="*/ 869 w 3272"/>
                <a:gd name="T93" fmla="*/ 2377 h 2916"/>
                <a:gd name="T94" fmla="*/ 703 w 3272"/>
                <a:gd name="T95" fmla="*/ 2222 h 2916"/>
                <a:gd name="T96" fmla="*/ 549 w 3272"/>
                <a:gd name="T97" fmla="*/ 2034 h 2916"/>
                <a:gd name="T98" fmla="*/ 423 w 3272"/>
                <a:gd name="T99" fmla="*/ 1859 h 2916"/>
                <a:gd name="T100" fmla="*/ 320 w 3272"/>
                <a:gd name="T101" fmla="*/ 1640 h 2916"/>
                <a:gd name="T102" fmla="*/ 237 w 3272"/>
                <a:gd name="T103" fmla="*/ 1421 h 2916"/>
                <a:gd name="T104" fmla="*/ 185 w 3272"/>
                <a:gd name="T105" fmla="*/ 1236 h 2916"/>
                <a:gd name="T106" fmla="*/ 145 w 3272"/>
                <a:gd name="T107" fmla="*/ 1008 h 2916"/>
                <a:gd name="T108" fmla="*/ 123 w 3272"/>
                <a:gd name="T109" fmla="*/ 727 h 2916"/>
                <a:gd name="T110" fmla="*/ 92 w 3272"/>
                <a:gd name="T111" fmla="*/ 426 h 2916"/>
                <a:gd name="T112" fmla="*/ 133 w 3272"/>
                <a:gd name="T113" fmla="*/ 219 h 2916"/>
                <a:gd name="T114" fmla="*/ 145 w 3272"/>
                <a:gd name="T115" fmla="*/ 95 h 2916"/>
                <a:gd name="T116" fmla="*/ 123 w 3272"/>
                <a:gd name="T117" fmla="*/ 0 h 2916"/>
                <a:gd name="T118" fmla="*/ 123 w 3272"/>
                <a:gd name="T119" fmla="*/ 0 h 29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2"/>
                <a:gd name="T181" fmla="*/ 0 h 2916"/>
                <a:gd name="T182" fmla="*/ 3272 w 3272"/>
                <a:gd name="T183" fmla="*/ 2916 h 29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2" h="2916">
                  <a:moveTo>
                    <a:pt x="123" y="0"/>
                  </a:moveTo>
                  <a:lnTo>
                    <a:pt x="61" y="148"/>
                  </a:lnTo>
                  <a:lnTo>
                    <a:pt x="19" y="385"/>
                  </a:lnTo>
                  <a:lnTo>
                    <a:pt x="0" y="675"/>
                  </a:lnTo>
                  <a:lnTo>
                    <a:pt x="31" y="956"/>
                  </a:lnTo>
                  <a:lnTo>
                    <a:pt x="71" y="1205"/>
                  </a:lnTo>
                  <a:lnTo>
                    <a:pt x="123" y="1433"/>
                  </a:lnTo>
                  <a:lnTo>
                    <a:pt x="206" y="1652"/>
                  </a:lnTo>
                  <a:lnTo>
                    <a:pt x="320" y="1942"/>
                  </a:lnTo>
                  <a:lnTo>
                    <a:pt x="453" y="2148"/>
                  </a:lnTo>
                  <a:lnTo>
                    <a:pt x="610" y="2336"/>
                  </a:lnTo>
                  <a:lnTo>
                    <a:pt x="838" y="2543"/>
                  </a:lnTo>
                  <a:lnTo>
                    <a:pt x="1242" y="2876"/>
                  </a:lnTo>
                  <a:lnTo>
                    <a:pt x="1563" y="2916"/>
                  </a:lnTo>
                  <a:lnTo>
                    <a:pt x="1418" y="2781"/>
                  </a:lnTo>
                  <a:lnTo>
                    <a:pt x="1573" y="2728"/>
                  </a:lnTo>
                  <a:lnTo>
                    <a:pt x="1853" y="2697"/>
                  </a:lnTo>
                  <a:lnTo>
                    <a:pt x="1946" y="2728"/>
                  </a:lnTo>
                  <a:lnTo>
                    <a:pt x="2060" y="2728"/>
                  </a:lnTo>
                  <a:lnTo>
                    <a:pt x="2174" y="2678"/>
                  </a:lnTo>
                  <a:lnTo>
                    <a:pt x="2371" y="2657"/>
                  </a:lnTo>
                  <a:lnTo>
                    <a:pt x="2371" y="2771"/>
                  </a:lnTo>
                  <a:lnTo>
                    <a:pt x="2568" y="2647"/>
                  </a:lnTo>
                  <a:lnTo>
                    <a:pt x="2806" y="2460"/>
                  </a:lnTo>
                  <a:lnTo>
                    <a:pt x="3013" y="2262"/>
                  </a:lnTo>
                  <a:lnTo>
                    <a:pt x="3157" y="2108"/>
                  </a:lnTo>
                  <a:lnTo>
                    <a:pt x="3272" y="1899"/>
                  </a:lnTo>
                  <a:lnTo>
                    <a:pt x="3179" y="1911"/>
                  </a:lnTo>
                  <a:lnTo>
                    <a:pt x="3117" y="1994"/>
                  </a:lnTo>
                  <a:lnTo>
                    <a:pt x="2994" y="2127"/>
                  </a:lnTo>
                  <a:lnTo>
                    <a:pt x="2889" y="2272"/>
                  </a:lnTo>
                  <a:lnTo>
                    <a:pt x="2639" y="2469"/>
                  </a:lnTo>
                  <a:lnTo>
                    <a:pt x="2454" y="2583"/>
                  </a:lnTo>
                  <a:lnTo>
                    <a:pt x="2247" y="2583"/>
                  </a:lnTo>
                  <a:lnTo>
                    <a:pt x="2102" y="2614"/>
                  </a:lnTo>
                  <a:lnTo>
                    <a:pt x="2007" y="2636"/>
                  </a:lnTo>
                  <a:lnTo>
                    <a:pt x="2060" y="2531"/>
                  </a:lnTo>
                  <a:lnTo>
                    <a:pt x="2152" y="2336"/>
                  </a:lnTo>
                  <a:lnTo>
                    <a:pt x="2081" y="2377"/>
                  </a:lnTo>
                  <a:lnTo>
                    <a:pt x="1977" y="2521"/>
                  </a:lnTo>
                  <a:lnTo>
                    <a:pt x="1915" y="2605"/>
                  </a:lnTo>
                  <a:lnTo>
                    <a:pt x="1634" y="2657"/>
                  </a:lnTo>
                  <a:lnTo>
                    <a:pt x="1489" y="2688"/>
                  </a:lnTo>
                  <a:lnTo>
                    <a:pt x="1345" y="2697"/>
                  </a:lnTo>
                  <a:lnTo>
                    <a:pt x="1200" y="2636"/>
                  </a:lnTo>
                  <a:lnTo>
                    <a:pt x="1045" y="2543"/>
                  </a:lnTo>
                  <a:lnTo>
                    <a:pt x="869" y="2377"/>
                  </a:lnTo>
                  <a:lnTo>
                    <a:pt x="703" y="2222"/>
                  </a:lnTo>
                  <a:lnTo>
                    <a:pt x="549" y="2034"/>
                  </a:lnTo>
                  <a:lnTo>
                    <a:pt x="423" y="1859"/>
                  </a:lnTo>
                  <a:lnTo>
                    <a:pt x="320" y="1640"/>
                  </a:lnTo>
                  <a:lnTo>
                    <a:pt x="237" y="1421"/>
                  </a:lnTo>
                  <a:lnTo>
                    <a:pt x="185" y="1236"/>
                  </a:lnTo>
                  <a:lnTo>
                    <a:pt x="145" y="1008"/>
                  </a:lnTo>
                  <a:lnTo>
                    <a:pt x="123" y="727"/>
                  </a:lnTo>
                  <a:lnTo>
                    <a:pt x="92" y="426"/>
                  </a:lnTo>
                  <a:lnTo>
                    <a:pt x="133" y="219"/>
                  </a:lnTo>
                  <a:lnTo>
                    <a:pt x="145" y="9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39"/>
            <p:cNvSpPr>
              <a:spLocks/>
            </p:cNvSpPr>
            <p:nvPr/>
          </p:nvSpPr>
          <p:spPr bwMode="auto">
            <a:xfrm>
              <a:off x="2473" y="1396"/>
              <a:ext cx="261" cy="246"/>
            </a:xfrm>
            <a:custGeom>
              <a:avLst/>
              <a:gdLst>
                <a:gd name="T0" fmla="*/ 734 w 870"/>
                <a:gd name="T1" fmla="*/ 0 h 839"/>
                <a:gd name="T2" fmla="*/ 518 w 870"/>
                <a:gd name="T3" fmla="*/ 155 h 839"/>
                <a:gd name="T4" fmla="*/ 373 w 870"/>
                <a:gd name="T5" fmla="*/ 281 h 839"/>
                <a:gd name="T6" fmla="*/ 250 w 870"/>
                <a:gd name="T7" fmla="*/ 426 h 839"/>
                <a:gd name="T8" fmla="*/ 124 w 870"/>
                <a:gd name="T9" fmla="*/ 561 h 839"/>
                <a:gd name="T10" fmla="*/ 0 w 870"/>
                <a:gd name="T11" fmla="*/ 839 h 839"/>
                <a:gd name="T12" fmla="*/ 145 w 870"/>
                <a:gd name="T13" fmla="*/ 756 h 839"/>
                <a:gd name="T14" fmla="*/ 259 w 870"/>
                <a:gd name="T15" fmla="*/ 571 h 839"/>
                <a:gd name="T16" fmla="*/ 426 w 870"/>
                <a:gd name="T17" fmla="*/ 383 h 839"/>
                <a:gd name="T18" fmla="*/ 559 w 870"/>
                <a:gd name="T19" fmla="*/ 250 h 839"/>
                <a:gd name="T20" fmla="*/ 704 w 870"/>
                <a:gd name="T21" fmla="*/ 136 h 839"/>
                <a:gd name="T22" fmla="*/ 870 w 870"/>
                <a:gd name="T23" fmla="*/ 10 h 839"/>
                <a:gd name="T24" fmla="*/ 734 w 870"/>
                <a:gd name="T25" fmla="*/ 0 h 839"/>
                <a:gd name="T26" fmla="*/ 734 w 870"/>
                <a:gd name="T27" fmla="*/ 0 h 8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0"/>
                <a:gd name="T43" fmla="*/ 0 h 839"/>
                <a:gd name="T44" fmla="*/ 870 w 870"/>
                <a:gd name="T45" fmla="*/ 839 h 8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0" h="839">
                  <a:moveTo>
                    <a:pt x="734" y="0"/>
                  </a:moveTo>
                  <a:lnTo>
                    <a:pt x="518" y="155"/>
                  </a:lnTo>
                  <a:lnTo>
                    <a:pt x="373" y="281"/>
                  </a:lnTo>
                  <a:lnTo>
                    <a:pt x="250" y="426"/>
                  </a:lnTo>
                  <a:lnTo>
                    <a:pt x="124" y="561"/>
                  </a:lnTo>
                  <a:lnTo>
                    <a:pt x="0" y="839"/>
                  </a:lnTo>
                  <a:lnTo>
                    <a:pt x="145" y="756"/>
                  </a:lnTo>
                  <a:lnTo>
                    <a:pt x="259" y="571"/>
                  </a:lnTo>
                  <a:lnTo>
                    <a:pt x="426" y="383"/>
                  </a:lnTo>
                  <a:lnTo>
                    <a:pt x="559" y="250"/>
                  </a:lnTo>
                  <a:lnTo>
                    <a:pt x="704" y="136"/>
                  </a:lnTo>
                  <a:lnTo>
                    <a:pt x="870" y="1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40"/>
            <p:cNvSpPr>
              <a:spLocks/>
            </p:cNvSpPr>
            <p:nvPr/>
          </p:nvSpPr>
          <p:spPr bwMode="auto">
            <a:xfrm>
              <a:off x="2905" y="1447"/>
              <a:ext cx="336" cy="1002"/>
            </a:xfrm>
            <a:custGeom>
              <a:avLst/>
              <a:gdLst>
                <a:gd name="T0" fmla="*/ 0 w 1119"/>
                <a:gd name="T1" fmla="*/ 10 h 3412"/>
                <a:gd name="T2" fmla="*/ 197 w 1119"/>
                <a:gd name="T3" fmla="*/ 114 h 3412"/>
                <a:gd name="T4" fmla="*/ 342 w 1119"/>
                <a:gd name="T5" fmla="*/ 219 h 3412"/>
                <a:gd name="T6" fmla="*/ 456 w 1119"/>
                <a:gd name="T7" fmla="*/ 321 h 3412"/>
                <a:gd name="T8" fmla="*/ 592 w 1119"/>
                <a:gd name="T9" fmla="*/ 497 h 3412"/>
                <a:gd name="T10" fmla="*/ 737 w 1119"/>
                <a:gd name="T11" fmla="*/ 768 h 3412"/>
                <a:gd name="T12" fmla="*/ 830 w 1119"/>
                <a:gd name="T13" fmla="*/ 1017 h 3412"/>
                <a:gd name="T14" fmla="*/ 934 w 1119"/>
                <a:gd name="T15" fmla="*/ 1298 h 3412"/>
                <a:gd name="T16" fmla="*/ 996 w 1119"/>
                <a:gd name="T17" fmla="*/ 1659 h 3412"/>
                <a:gd name="T18" fmla="*/ 996 w 1119"/>
                <a:gd name="T19" fmla="*/ 2136 h 3412"/>
                <a:gd name="T20" fmla="*/ 986 w 1119"/>
                <a:gd name="T21" fmla="*/ 2510 h 3412"/>
                <a:gd name="T22" fmla="*/ 955 w 1119"/>
                <a:gd name="T23" fmla="*/ 2719 h 3412"/>
                <a:gd name="T24" fmla="*/ 913 w 1119"/>
                <a:gd name="T25" fmla="*/ 2947 h 3412"/>
                <a:gd name="T26" fmla="*/ 830 w 1119"/>
                <a:gd name="T27" fmla="*/ 3194 h 3412"/>
                <a:gd name="T28" fmla="*/ 746 w 1119"/>
                <a:gd name="T29" fmla="*/ 3412 h 3412"/>
                <a:gd name="T30" fmla="*/ 841 w 1119"/>
                <a:gd name="T31" fmla="*/ 3339 h 3412"/>
                <a:gd name="T32" fmla="*/ 955 w 1119"/>
                <a:gd name="T33" fmla="*/ 3111 h 3412"/>
                <a:gd name="T34" fmla="*/ 1048 w 1119"/>
                <a:gd name="T35" fmla="*/ 2780 h 3412"/>
                <a:gd name="T36" fmla="*/ 1100 w 1119"/>
                <a:gd name="T37" fmla="*/ 2407 h 3412"/>
                <a:gd name="T38" fmla="*/ 1119 w 1119"/>
                <a:gd name="T39" fmla="*/ 2136 h 3412"/>
                <a:gd name="T40" fmla="*/ 1089 w 1119"/>
                <a:gd name="T41" fmla="*/ 1742 h 3412"/>
                <a:gd name="T42" fmla="*/ 1058 w 1119"/>
                <a:gd name="T43" fmla="*/ 1390 h 3412"/>
                <a:gd name="T44" fmla="*/ 986 w 1119"/>
                <a:gd name="T45" fmla="*/ 1141 h 3412"/>
                <a:gd name="T46" fmla="*/ 903 w 1119"/>
                <a:gd name="T47" fmla="*/ 891 h 3412"/>
                <a:gd name="T48" fmla="*/ 758 w 1119"/>
                <a:gd name="T49" fmla="*/ 561 h 3412"/>
                <a:gd name="T50" fmla="*/ 644 w 1119"/>
                <a:gd name="T51" fmla="*/ 364 h 3412"/>
                <a:gd name="T52" fmla="*/ 468 w 1119"/>
                <a:gd name="T53" fmla="*/ 188 h 3412"/>
                <a:gd name="T54" fmla="*/ 302 w 1119"/>
                <a:gd name="T55" fmla="*/ 83 h 3412"/>
                <a:gd name="T56" fmla="*/ 197 w 1119"/>
                <a:gd name="T57" fmla="*/ 0 h 3412"/>
                <a:gd name="T58" fmla="*/ 0 w 1119"/>
                <a:gd name="T59" fmla="*/ 10 h 3412"/>
                <a:gd name="T60" fmla="*/ 0 w 1119"/>
                <a:gd name="T61" fmla="*/ 10 h 34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9"/>
                <a:gd name="T94" fmla="*/ 0 h 3412"/>
                <a:gd name="T95" fmla="*/ 1119 w 1119"/>
                <a:gd name="T96" fmla="*/ 3412 h 34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9" h="3412">
                  <a:moveTo>
                    <a:pt x="0" y="10"/>
                  </a:moveTo>
                  <a:lnTo>
                    <a:pt x="197" y="114"/>
                  </a:lnTo>
                  <a:lnTo>
                    <a:pt x="342" y="219"/>
                  </a:lnTo>
                  <a:lnTo>
                    <a:pt x="456" y="321"/>
                  </a:lnTo>
                  <a:lnTo>
                    <a:pt x="592" y="497"/>
                  </a:lnTo>
                  <a:lnTo>
                    <a:pt x="737" y="768"/>
                  </a:lnTo>
                  <a:lnTo>
                    <a:pt x="830" y="1017"/>
                  </a:lnTo>
                  <a:lnTo>
                    <a:pt x="934" y="1298"/>
                  </a:lnTo>
                  <a:lnTo>
                    <a:pt x="996" y="1659"/>
                  </a:lnTo>
                  <a:lnTo>
                    <a:pt x="996" y="2136"/>
                  </a:lnTo>
                  <a:lnTo>
                    <a:pt x="986" y="2510"/>
                  </a:lnTo>
                  <a:lnTo>
                    <a:pt x="955" y="2719"/>
                  </a:lnTo>
                  <a:lnTo>
                    <a:pt x="913" y="2947"/>
                  </a:lnTo>
                  <a:lnTo>
                    <a:pt x="830" y="3194"/>
                  </a:lnTo>
                  <a:lnTo>
                    <a:pt x="746" y="3412"/>
                  </a:lnTo>
                  <a:lnTo>
                    <a:pt x="841" y="3339"/>
                  </a:lnTo>
                  <a:lnTo>
                    <a:pt x="955" y="3111"/>
                  </a:lnTo>
                  <a:lnTo>
                    <a:pt x="1048" y="2780"/>
                  </a:lnTo>
                  <a:lnTo>
                    <a:pt x="1100" y="2407"/>
                  </a:lnTo>
                  <a:lnTo>
                    <a:pt x="1119" y="2136"/>
                  </a:lnTo>
                  <a:lnTo>
                    <a:pt x="1089" y="1742"/>
                  </a:lnTo>
                  <a:lnTo>
                    <a:pt x="1058" y="1390"/>
                  </a:lnTo>
                  <a:lnTo>
                    <a:pt x="986" y="1141"/>
                  </a:lnTo>
                  <a:lnTo>
                    <a:pt x="903" y="891"/>
                  </a:lnTo>
                  <a:lnTo>
                    <a:pt x="758" y="561"/>
                  </a:lnTo>
                  <a:lnTo>
                    <a:pt x="644" y="364"/>
                  </a:lnTo>
                  <a:lnTo>
                    <a:pt x="468" y="188"/>
                  </a:lnTo>
                  <a:lnTo>
                    <a:pt x="302" y="83"/>
                  </a:lnTo>
                  <a:lnTo>
                    <a:pt x="19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41"/>
            <p:cNvSpPr>
              <a:spLocks/>
            </p:cNvSpPr>
            <p:nvPr/>
          </p:nvSpPr>
          <p:spPr bwMode="auto">
            <a:xfrm>
              <a:off x="2740" y="1749"/>
              <a:ext cx="849" cy="247"/>
            </a:xfrm>
            <a:custGeom>
              <a:avLst/>
              <a:gdLst>
                <a:gd name="T0" fmla="*/ 41 w 2828"/>
                <a:gd name="T1" fmla="*/ 169 h 841"/>
                <a:gd name="T2" fmla="*/ 395 w 2828"/>
                <a:gd name="T3" fmla="*/ 85 h 841"/>
                <a:gd name="T4" fmla="*/ 746 w 2828"/>
                <a:gd name="T5" fmla="*/ 33 h 841"/>
                <a:gd name="T6" fmla="*/ 1024 w 2828"/>
                <a:gd name="T7" fmla="*/ 21 h 841"/>
                <a:gd name="T8" fmla="*/ 1300 w 2828"/>
                <a:gd name="T9" fmla="*/ 0 h 841"/>
                <a:gd name="T10" fmla="*/ 1656 w 2828"/>
                <a:gd name="T11" fmla="*/ 43 h 841"/>
                <a:gd name="T12" fmla="*/ 1927 w 2828"/>
                <a:gd name="T13" fmla="*/ 104 h 841"/>
                <a:gd name="T14" fmla="*/ 2144 w 2828"/>
                <a:gd name="T15" fmla="*/ 169 h 841"/>
                <a:gd name="T16" fmla="*/ 2403 w 2828"/>
                <a:gd name="T17" fmla="*/ 252 h 841"/>
                <a:gd name="T18" fmla="*/ 2569 w 2828"/>
                <a:gd name="T19" fmla="*/ 354 h 841"/>
                <a:gd name="T20" fmla="*/ 2828 w 2828"/>
                <a:gd name="T21" fmla="*/ 563 h 841"/>
                <a:gd name="T22" fmla="*/ 2797 w 2828"/>
                <a:gd name="T23" fmla="*/ 841 h 841"/>
                <a:gd name="T24" fmla="*/ 2652 w 2828"/>
                <a:gd name="T25" fmla="*/ 770 h 841"/>
                <a:gd name="T26" fmla="*/ 2609 w 2828"/>
                <a:gd name="T27" fmla="*/ 677 h 841"/>
                <a:gd name="T28" fmla="*/ 2652 w 2828"/>
                <a:gd name="T29" fmla="*/ 613 h 841"/>
                <a:gd name="T30" fmla="*/ 2578 w 2828"/>
                <a:gd name="T31" fmla="*/ 520 h 841"/>
                <a:gd name="T32" fmla="*/ 2372 w 2828"/>
                <a:gd name="T33" fmla="*/ 375 h 841"/>
                <a:gd name="T34" fmla="*/ 2186 w 2828"/>
                <a:gd name="T35" fmla="*/ 302 h 841"/>
                <a:gd name="T36" fmla="*/ 1896 w 2828"/>
                <a:gd name="T37" fmla="*/ 209 h 841"/>
                <a:gd name="T38" fmla="*/ 1607 w 2828"/>
                <a:gd name="T39" fmla="*/ 147 h 841"/>
                <a:gd name="T40" fmla="*/ 1357 w 2828"/>
                <a:gd name="T41" fmla="*/ 126 h 841"/>
                <a:gd name="T42" fmla="*/ 1077 w 2828"/>
                <a:gd name="T43" fmla="*/ 104 h 841"/>
                <a:gd name="T44" fmla="*/ 787 w 2828"/>
                <a:gd name="T45" fmla="*/ 116 h 841"/>
                <a:gd name="T46" fmla="*/ 497 w 2828"/>
                <a:gd name="T47" fmla="*/ 157 h 841"/>
                <a:gd name="T48" fmla="*/ 290 w 2828"/>
                <a:gd name="T49" fmla="*/ 199 h 841"/>
                <a:gd name="T50" fmla="*/ 0 w 2828"/>
                <a:gd name="T51" fmla="*/ 271 h 841"/>
                <a:gd name="T52" fmla="*/ 41 w 2828"/>
                <a:gd name="T53" fmla="*/ 169 h 841"/>
                <a:gd name="T54" fmla="*/ 41 w 2828"/>
                <a:gd name="T55" fmla="*/ 169 h 8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28"/>
                <a:gd name="T85" fmla="*/ 0 h 841"/>
                <a:gd name="T86" fmla="*/ 2828 w 2828"/>
                <a:gd name="T87" fmla="*/ 841 h 8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28" h="841">
                  <a:moveTo>
                    <a:pt x="41" y="169"/>
                  </a:moveTo>
                  <a:lnTo>
                    <a:pt x="395" y="85"/>
                  </a:lnTo>
                  <a:lnTo>
                    <a:pt x="746" y="33"/>
                  </a:lnTo>
                  <a:lnTo>
                    <a:pt x="1024" y="21"/>
                  </a:lnTo>
                  <a:lnTo>
                    <a:pt x="1300" y="0"/>
                  </a:lnTo>
                  <a:lnTo>
                    <a:pt x="1656" y="43"/>
                  </a:lnTo>
                  <a:lnTo>
                    <a:pt x="1927" y="104"/>
                  </a:lnTo>
                  <a:lnTo>
                    <a:pt x="2144" y="169"/>
                  </a:lnTo>
                  <a:lnTo>
                    <a:pt x="2403" y="252"/>
                  </a:lnTo>
                  <a:lnTo>
                    <a:pt x="2569" y="354"/>
                  </a:lnTo>
                  <a:lnTo>
                    <a:pt x="2828" y="563"/>
                  </a:lnTo>
                  <a:lnTo>
                    <a:pt x="2797" y="841"/>
                  </a:lnTo>
                  <a:lnTo>
                    <a:pt x="2652" y="770"/>
                  </a:lnTo>
                  <a:lnTo>
                    <a:pt x="2609" y="677"/>
                  </a:lnTo>
                  <a:lnTo>
                    <a:pt x="2652" y="613"/>
                  </a:lnTo>
                  <a:lnTo>
                    <a:pt x="2578" y="520"/>
                  </a:lnTo>
                  <a:lnTo>
                    <a:pt x="2372" y="375"/>
                  </a:lnTo>
                  <a:lnTo>
                    <a:pt x="2186" y="302"/>
                  </a:lnTo>
                  <a:lnTo>
                    <a:pt x="1896" y="209"/>
                  </a:lnTo>
                  <a:lnTo>
                    <a:pt x="1607" y="147"/>
                  </a:lnTo>
                  <a:lnTo>
                    <a:pt x="1357" y="126"/>
                  </a:lnTo>
                  <a:lnTo>
                    <a:pt x="1077" y="104"/>
                  </a:lnTo>
                  <a:lnTo>
                    <a:pt x="787" y="116"/>
                  </a:lnTo>
                  <a:lnTo>
                    <a:pt x="497" y="157"/>
                  </a:lnTo>
                  <a:lnTo>
                    <a:pt x="290" y="199"/>
                  </a:lnTo>
                  <a:lnTo>
                    <a:pt x="0" y="271"/>
                  </a:lnTo>
                  <a:lnTo>
                    <a:pt x="41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42"/>
            <p:cNvSpPr>
              <a:spLocks/>
            </p:cNvSpPr>
            <p:nvPr/>
          </p:nvSpPr>
          <p:spPr bwMode="auto">
            <a:xfrm>
              <a:off x="2901" y="1969"/>
              <a:ext cx="209" cy="76"/>
            </a:xfrm>
            <a:custGeom>
              <a:avLst/>
              <a:gdLst>
                <a:gd name="T0" fmla="*/ 0 w 693"/>
                <a:gd name="T1" fmla="*/ 167 h 259"/>
                <a:gd name="T2" fmla="*/ 228 w 693"/>
                <a:gd name="T3" fmla="*/ 83 h 259"/>
                <a:gd name="T4" fmla="*/ 404 w 693"/>
                <a:gd name="T5" fmla="*/ 22 h 259"/>
                <a:gd name="T6" fmla="*/ 693 w 693"/>
                <a:gd name="T7" fmla="*/ 0 h 259"/>
                <a:gd name="T8" fmla="*/ 651 w 693"/>
                <a:gd name="T9" fmla="*/ 83 h 259"/>
                <a:gd name="T10" fmla="*/ 453 w 693"/>
                <a:gd name="T11" fmla="*/ 83 h 259"/>
                <a:gd name="T12" fmla="*/ 278 w 693"/>
                <a:gd name="T13" fmla="*/ 145 h 259"/>
                <a:gd name="T14" fmla="*/ 154 w 693"/>
                <a:gd name="T15" fmla="*/ 207 h 259"/>
                <a:gd name="T16" fmla="*/ 31 w 693"/>
                <a:gd name="T17" fmla="*/ 259 h 259"/>
                <a:gd name="T18" fmla="*/ 0 w 693"/>
                <a:gd name="T19" fmla="*/ 167 h 259"/>
                <a:gd name="T20" fmla="*/ 0 w 693"/>
                <a:gd name="T21" fmla="*/ 167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259"/>
                <a:gd name="T35" fmla="*/ 693 w 693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259">
                  <a:moveTo>
                    <a:pt x="0" y="167"/>
                  </a:moveTo>
                  <a:lnTo>
                    <a:pt x="228" y="83"/>
                  </a:lnTo>
                  <a:lnTo>
                    <a:pt x="404" y="22"/>
                  </a:lnTo>
                  <a:lnTo>
                    <a:pt x="693" y="0"/>
                  </a:lnTo>
                  <a:lnTo>
                    <a:pt x="651" y="83"/>
                  </a:lnTo>
                  <a:lnTo>
                    <a:pt x="453" y="83"/>
                  </a:lnTo>
                  <a:lnTo>
                    <a:pt x="278" y="145"/>
                  </a:lnTo>
                  <a:lnTo>
                    <a:pt x="154" y="207"/>
                  </a:lnTo>
                  <a:lnTo>
                    <a:pt x="31" y="25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43"/>
            <p:cNvSpPr>
              <a:spLocks/>
            </p:cNvSpPr>
            <p:nvPr/>
          </p:nvSpPr>
          <p:spPr bwMode="auto">
            <a:xfrm>
              <a:off x="3045" y="2140"/>
              <a:ext cx="408" cy="304"/>
            </a:xfrm>
            <a:custGeom>
              <a:avLst/>
              <a:gdLst>
                <a:gd name="T0" fmla="*/ 0 w 1357"/>
                <a:gd name="T1" fmla="*/ 40 h 1036"/>
                <a:gd name="T2" fmla="*/ 290 w 1357"/>
                <a:gd name="T3" fmla="*/ 0 h 1036"/>
                <a:gd name="T4" fmla="*/ 641 w 1357"/>
                <a:gd name="T5" fmla="*/ 30 h 1036"/>
                <a:gd name="T6" fmla="*/ 851 w 1357"/>
                <a:gd name="T7" fmla="*/ 80 h 1036"/>
                <a:gd name="T8" fmla="*/ 1026 w 1357"/>
                <a:gd name="T9" fmla="*/ 163 h 1036"/>
                <a:gd name="T10" fmla="*/ 1159 w 1357"/>
                <a:gd name="T11" fmla="*/ 278 h 1036"/>
                <a:gd name="T12" fmla="*/ 1254 w 1357"/>
                <a:gd name="T13" fmla="*/ 373 h 1036"/>
                <a:gd name="T14" fmla="*/ 1316 w 1357"/>
                <a:gd name="T15" fmla="*/ 496 h 1036"/>
                <a:gd name="T16" fmla="*/ 1357 w 1357"/>
                <a:gd name="T17" fmla="*/ 786 h 1036"/>
                <a:gd name="T18" fmla="*/ 1045 w 1357"/>
                <a:gd name="T19" fmla="*/ 1036 h 1036"/>
                <a:gd name="T20" fmla="*/ 1140 w 1357"/>
                <a:gd name="T21" fmla="*/ 829 h 1036"/>
                <a:gd name="T22" fmla="*/ 1181 w 1357"/>
                <a:gd name="T23" fmla="*/ 653 h 1036"/>
                <a:gd name="T24" fmla="*/ 1171 w 1357"/>
                <a:gd name="T25" fmla="*/ 465 h 1036"/>
                <a:gd name="T26" fmla="*/ 1076 w 1357"/>
                <a:gd name="T27" fmla="*/ 330 h 1036"/>
                <a:gd name="T28" fmla="*/ 943 w 1357"/>
                <a:gd name="T29" fmla="*/ 247 h 1036"/>
                <a:gd name="T30" fmla="*/ 777 w 1357"/>
                <a:gd name="T31" fmla="*/ 175 h 1036"/>
                <a:gd name="T32" fmla="*/ 601 w 1357"/>
                <a:gd name="T33" fmla="*/ 144 h 1036"/>
                <a:gd name="T34" fmla="*/ 394 w 1357"/>
                <a:gd name="T35" fmla="*/ 102 h 1036"/>
                <a:gd name="T36" fmla="*/ 135 w 1357"/>
                <a:gd name="T37" fmla="*/ 92 h 1036"/>
                <a:gd name="T38" fmla="*/ 9 w 1357"/>
                <a:gd name="T39" fmla="*/ 114 h 1036"/>
                <a:gd name="T40" fmla="*/ 0 w 1357"/>
                <a:gd name="T41" fmla="*/ 40 h 1036"/>
                <a:gd name="T42" fmla="*/ 0 w 1357"/>
                <a:gd name="T43" fmla="*/ 40 h 10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7"/>
                <a:gd name="T67" fmla="*/ 0 h 1036"/>
                <a:gd name="T68" fmla="*/ 1357 w 1357"/>
                <a:gd name="T69" fmla="*/ 1036 h 10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7" h="1036">
                  <a:moveTo>
                    <a:pt x="0" y="40"/>
                  </a:moveTo>
                  <a:lnTo>
                    <a:pt x="290" y="0"/>
                  </a:lnTo>
                  <a:lnTo>
                    <a:pt x="641" y="30"/>
                  </a:lnTo>
                  <a:lnTo>
                    <a:pt x="851" y="80"/>
                  </a:lnTo>
                  <a:lnTo>
                    <a:pt x="1026" y="163"/>
                  </a:lnTo>
                  <a:lnTo>
                    <a:pt x="1159" y="278"/>
                  </a:lnTo>
                  <a:lnTo>
                    <a:pt x="1254" y="373"/>
                  </a:lnTo>
                  <a:lnTo>
                    <a:pt x="1316" y="496"/>
                  </a:lnTo>
                  <a:lnTo>
                    <a:pt x="1357" y="786"/>
                  </a:lnTo>
                  <a:lnTo>
                    <a:pt x="1045" y="1036"/>
                  </a:lnTo>
                  <a:lnTo>
                    <a:pt x="1140" y="829"/>
                  </a:lnTo>
                  <a:lnTo>
                    <a:pt x="1181" y="653"/>
                  </a:lnTo>
                  <a:lnTo>
                    <a:pt x="1171" y="465"/>
                  </a:lnTo>
                  <a:lnTo>
                    <a:pt x="1076" y="330"/>
                  </a:lnTo>
                  <a:lnTo>
                    <a:pt x="943" y="247"/>
                  </a:lnTo>
                  <a:lnTo>
                    <a:pt x="777" y="175"/>
                  </a:lnTo>
                  <a:lnTo>
                    <a:pt x="601" y="144"/>
                  </a:lnTo>
                  <a:lnTo>
                    <a:pt x="394" y="102"/>
                  </a:lnTo>
                  <a:lnTo>
                    <a:pt x="135" y="92"/>
                  </a:lnTo>
                  <a:lnTo>
                    <a:pt x="9" y="11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244"/>
            <p:cNvSpPr>
              <a:spLocks/>
            </p:cNvSpPr>
            <p:nvPr/>
          </p:nvSpPr>
          <p:spPr bwMode="auto">
            <a:xfrm>
              <a:off x="3103" y="1981"/>
              <a:ext cx="171" cy="317"/>
            </a:xfrm>
            <a:custGeom>
              <a:avLst/>
              <a:gdLst>
                <a:gd name="T0" fmla="*/ 280 w 570"/>
                <a:gd name="T1" fmla="*/ 0 h 1079"/>
                <a:gd name="T2" fmla="*/ 342 w 570"/>
                <a:gd name="T3" fmla="*/ 62 h 1079"/>
                <a:gd name="T4" fmla="*/ 509 w 570"/>
                <a:gd name="T5" fmla="*/ 71 h 1079"/>
                <a:gd name="T6" fmla="*/ 570 w 570"/>
                <a:gd name="T7" fmla="*/ 145 h 1079"/>
                <a:gd name="T8" fmla="*/ 549 w 570"/>
                <a:gd name="T9" fmla="*/ 373 h 1079"/>
                <a:gd name="T10" fmla="*/ 509 w 570"/>
                <a:gd name="T11" fmla="*/ 632 h 1079"/>
                <a:gd name="T12" fmla="*/ 475 w 570"/>
                <a:gd name="T13" fmla="*/ 870 h 1079"/>
                <a:gd name="T14" fmla="*/ 444 w 570"/>
                <a:gd name="T15" fmla="*/ 1015 h 1079"/>
                <a:gd name="T16" fmla="*/ 299 w 570"/>
                <a:gd name="T17" fmla="*/ 1079 h 1079"/>
                <a:gd name="T18" fmla="*/ 0 w 570"/>
                <a:gd name="T19" fmla="*/ 1079 h 1079"/>
                <a:gd name="T20" fmla="*/ 21 w 570"/>
                <a:gd name="T21" fmla="*/ 1015 h 1079"/>
                <a:gd name="T22" fmla="*/ 145 w 570"/>
                <a:gd name="T23" fmla="*/ 1027 h 1079"/>
                <a:gd name="T24" fmla="*/ 299 w 570"/>
                <a:gd name="T25" fmla="*/ 974 h 1079"/>
                <a:gd name="T26" fmla="*/ 383 w 570"/>
                <a:gd name="T27" fmla="*/ 882 h 1079"/>
                <a:gd name="T28" fmla="*/ 404 w 570"/>
                <a:gd name="T29" fmla="*/ 654 h 1079"/>
                <a:gd name="T30" fmla="*/ 456 w 570"/>
                <a:gd name="T31" fmla="*/ 330 h 1079"/>
                <a:gd name="T32" fmla="*/ 444 w 570"/>
                <a:gd name="T33" fmla="*/ 176 h 1079"/>
                <a:gd name="T34" fmla="*/ 364 w 570"/>
                <a:gd name="T35" fmla="*/ 145 h 1079"/>
                <a:gd name="T36" fmla="*/ 269 w 570"/>
                <a:gd name="T37" fmla="*/ 114 h 1079"/>
                <a:gd name="T38" fmla="*/ 280 w 570"/>
                <a:gd name="T39" fmla="*/ 0 h 1079"/>
                <a:gd name="T40" fmla="*/ 280 w 570"/>
                <a:gd name="T41" fmla="*/ 0 h 10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0"/>
                <a:gd name="T64" fmla="*/ 0 h 1079"/>
                <a:gd name="T65" fmla="*/ 570 w 570"/>
                <a:gd name="T66" fmla="*/ 1079 h 10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0" h="1079">
                  <a:moveTo>
                    <a:pt x="280" y="0"/>
                  </a:moveTo>
                  <a:lnTo>
                    <a:pt x="342" y="62"/>
                  </a:lnTo>
                  <a:lnTo>
                    <a:pt x="509" y="71"/>
                  </a:lnTo>
                  <a:lnTo>
                    <a:pt x="570" y="145"/>
                  </a:lnTo>
                  <a:lnTo>
                    <a:pt x="549" y="373"/>
                  </a:lnTo>
                  <a:lnTo>
                    <a:pt x="509" y="632"/>
                  </a:lnTo>
                  <a:lnTo>
                    <a:pt x="475" y="870"/>
                  </a:lnTo>
                  <a:lnTo>
                    <a:pt x="444" y="1015"/>
                  </a:lnTo>
                  <a:lnTo>
                    <a:pt x="299" y="1079"/>
                  </a:lnTo>
                  <a:lnTo>
                    <a:pt x="0" y="1079"/>
                  </a:lnTo>
                  <a:lnTo>
                    <a:pt x="21" y="1015"/>
                  </a:lnTo>
                  <a:lnTo>
                    <a:pt x="145" y="1027"/>
                  </a:lnTo>
                  <a:lnTo>
                    <a:pt x="299" y="974"/>
                  </a:lnTo>
                  <a:lnTo>
                    <a:pt x="383" y="882"/>
                  </a:lnTo>
                  <a:lnTo>
                    <a:pt x="404" y="654"/>
                  </a:lnTo>
                  <a:lnTo>
                    <a:pt x="456" y="330"/>
                  </a:lnTo>
                  <a:lnTo>
                    <a:pt x="444" y="176"/>
                  </a:lnTo>
                  <a:lnTo>
                    <a:pt x="364" y="145"/>
                  </a:lnTo>
                  <a:lnTo>
                    <a:pt x="269" y="114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45"/>
            <p:cNvSpPr>
              <a:spLocks/>
            </p:cNvSpPr>
            <p:nvPr/>
          </p:nvSpPr>
          <p:spPr bwMode="auto">
            <a:xfrm>
              <a:off x="2890" y="2304"/>
              <a:ext cx="180" cy="210"/>
            </a:xfrm>
            <a:custGeom>
              <a:avLst/>
              <a:gdLst>
                <a:gd name="T0" fmla="*/ 0 w 601"/>
                <a:gd name="T1" fmla="*/ 499 h 715"/>
                <a:gd name="T2" fmla="*/ 9 w 601"/>
                <a:gd name="T3" fmla="*/ 675 h 715"/>
                <a:gd name="T4" fmla="*/ 74 w 601"/>
                <a:gd name="T5" fmla="*/ 715 h 715"/>
                <a:gd name="T6" fmla="*/ 207 w 601"/>
                <a:gd name="T7" fmla="*/ 622 h 715"/>
                <a:gd name="T8" fmla="*/ 373 w 601"/>
                <a:gd name="T9" fmla="*/ 520 h 715"/>
                <a:gd name="T10" fmla="*/ 447 w 601"/>
                <a:gd name="T11" fmla="*/ 416 h 715"/>
                <a:gd name="T12" fmla="*/ 435 w 601"/>
                <a:gd name="T13" fmla="*/ 311 h 715"/>
                <a:gd name="T14" fmla="*/ 496 w 601"/>
                <a:gd name="T15" fmla="*/ 197 h 715"/>
                <a:gd name="T16" fmla="*/ 601 w 601"/>
                <a:gd name="T17" fmla="*/ 83 h 715"/>
                <a:gd name="T18" fmla="*/ 539 w 601"/>
                <a:gd name="T19" fmla="*/ 0 h 715"/>
                <a:gd name="T20" fmla="*/ 447 w 601"/>
                <a:gd name="T21" fmla="*/ 104 h 715"/>
                <a:gd name="T22" fmla="*/ 373 w 601"/>
                <a:gd name="T23" fmla="*/ 188 h 715"/>
                <a:gd name="T24" fmla="*/ 333 w 601"/>
                <a:gd name="T25" fmla="*/ 290 h 715"/>
                <a:gd name="T26" fmla="*/ 321 w 601"/>
                <a:gd name="T27" fmla="*/ 406 h 715"/>
                <a:gd name="T28" fmla="*/ 280 w 601"/>
                <a:gd name="T29" fmla="*/ 478 h 715"/>
                <a:gd name="T30" fmla="*/ 176 w 601"/>
                <a:gd name="T31" fmla="*/ 551 h 715"/>
                <a:gd name="T32" fmla="*/ 114 w 601"/>
                <a:gd name="T33" fmla="*/ 603 h 715"/>
                <a:gd name="T34" fmla="*/ 62 w 601"/>
                <a:gd name="T35" fmla="*/ 468 h 715"/>
                <a:gd name="T36" fmla="*/ 0 w 601"/>
                <a:gd name="T37" fmla="*/ 499 h 715"/>
                <a:gd name="T38" fmla="*/ 0 w 601"/>
                <a:gd name="T39" fmla="*/ 499 h 7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1"/>
                <a:gd name="T61" fmla="*/ 0 h 715"/>
                <a:gd name="T62" fmla="*/ 601 w 601"/>
                <a:gd name="T63" fmla="*/ 715 h 7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1" h="715">
                  <a:moveTo>
                    <a:pt x="0" y="499"/>
                  </a:moveTo>
                  <a:lnTo>
                    <a:pt x="9" y="675"/>
                  </a:lnTo>
                  <a:lnTo>
                    <a:pt x="74" y="715"/>
                  </a:lnTo>
                  <a:lnTo>
                    <a:pt x="207" y="622"/>
                  </a:lnTo>
                  <a:lnTo>
                    <a:pt x="373" y="520"/>
                  </a:lnTo>
                  <a:lnTo>
                    <a:pt x="447" y="416"/>
                  </a:lnTo>
                  <a:lnTo>
                    <a:pt x="435" y="311"/>
                  </a:lnTo>
                  <a:lnTo>
                    <a:pt x="496" y="197"/>
                  </a:lnTo>
                  <a:lnTo>
                    <a:pt x="601" y="83"/>
                  </a:lnTo>
                  <a:lnTo>
                    <a:pt x="539" y="0"/>
                  </a:lnTo>
                  <a:lnTo>
                    <a:pt x="447" y="104"/>
                  </a:lnTo>
                  <a:lnTo>
                    <a:pt x="373" y="188"/>
                  </a:lnTo>
                  <a:lnTo>
                    <a:pt x="333" y="290"/>
                  </a:lnTo>
                  <a:lnTo>
                    <a:pt x="321" y="406"/>
                  </a:lnTo>
                  <a:lnTo>
                    <a:pt x="280" y="478"/>
                  </a:lnTo>
                  <a:lnTo>
                    <a:pt x="176" y="551"/>
                  </a:lnTo>
                  <a:lnTo>
                    <a:pt x="114" y="603"/>
                  </a:lnTo>
                  <a:lnTo>
                    <a:pt x="62" y="468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46"/>
            <p:cNvSpPr>
              <a:spLocks/>
            </p:cNvSpPr>
            <p:nvPr/>
          </p:nvSpPr>
          <p:spPr bwMode="auto">
            <a:xfrm>
              <a:off x="2693" y="1487"/>
              <a:ext cx="850" cy="689"/>
            </a:xfrm>
            <a:custGeom>
              <a:avLst/>
              <a:gdLst>
                <a:gd name="T0" fmla="*/ 2229 w 2830"/>
                <a:gd name="T1" fmla="*/ 280 h 2345"/>
                <a:gd name="T2" fmla="*/ 2331 w 2830"/>
                <a:gd name="T3" fmla="*/ 489 h 2345"/>
                <a:gd name="T4" fmla="*/ 2445 w 2830"/>
                <a:gd name="T5" fmla="*/ 665 h 2345"/>
                <a:gd name="T6" fmla="*/ 2560 w 2830"/>
                <a:gd name="T7" fmla="*/ 850 h 2345"/>
                <a:gd name="T8" fmla="*/ 2602 w 2830"/>
                <a:gd name="T9" fmla="*/ 976 h 2345"/>
                <a:gd name="T10" fmla="*/ 2809 w 2830"/>
                <a:gd name="T11" fmla="*/ 934 h 2345"/>
                <a:gd name="T12" fmla="*/ 2830 w 2830"/>
                <a:gd name="T13" fmla="*/ 1017 h 2345"/>
                <a:gd name="T14" fmla="*/ 2655 w 2830"/>
                <a:gd name="T15" fmla="*/ 1069 h 2345"/>
                <a:gd name="T16" fmla="*/ 2685 w 2830"/>
                <a:gd name="T17" fmla="*/ 1288 h 2345"/>
                <a:gd name="T18" fmla="*/ 2704 w 2830"/>
                <a:gd name="T19" fmla="*/ 1587 h 2345"/>
                <a:gd name="T20" fmla="*/ 2685 w 2830"/>
                <a:gd name="T21" fmla="*/ 1867 h 2345"/>
                <a:gd name="T22" fmla="*/ 2643 w 2830"/>
                <a:gd name="T23" fmla="*/ 2055 h 2345"/>
                <a:gd name="T24" fmla="*/ 2529 w 2830"/>
                <a:gd name="T25" fmla="*/ 2345 h 2345"/>
                <a:gd name="T26" fmla="*/ 2529 w 2830"/>
                <a:gd name="T27" fmla="*/ 2222 h 2345"/>
                <a:gd name="T28" fmla="*/ 2590 w 2830"/>
                <a:gd name="T29" fmla="*/ 1867 h 2345"/>
                <a:gd name="T30" fmla="*/ 2602 w 2830"/>
                <a:gd name="T31" fmla="*/ 1578 h 2345"/>
                <a:gd name="T32" fmla="*/ 2612 w 2830"/>
                <a:gd name="T33" fmla="*/ 1349 h 2345"/>
                <a:gd name="T34" fmla="*/ 2550 w 2830"/>
                <a:gd name="T35" fmla="*/ 1109 h 2345"/>
                <a:gd name="T36" fmla="*/ 2498 w 2830"/>
                <a:gd name="T37" fmla="*/ 924 h 2345"/>
                <a:gd name="T38" fmla="*/ 2415 w 2830"/>
                <a:gd name="T39" fmla="*/ 767 h 2345"/>
                <a:gd name="T40" fmla="*/ 2301 w 2830"/>
                <a:gd name="T41" fmla="*/ 622 h 2345"/>
                <a:gd name="T42" fmla="*/ 2198 w 2830"/>
                <a:gd name="T43" fmla="*/ 748 h 2345"/>
                <a:gd name="T44" fmla="*/ 2301 w 2830"/>
                <a:gd name="T45" fmla="*/ 850 h 2345"/>
                <a:gd name="T46" fmla="*/ 2396 w 2830"/>
                <a:gd name="T47" fmla="*/ 912 h 2345"/>
                <a:gd name="T48" fmla="*/ 2384 w 2830"/>
                <a:gd name="T49" fmla="*/ 976 h 2345"/>
                <a:gd name="T50" fmla="*/ 2291 w 2830"/>
                <a:gd name="T51" fmla="*/ 964 h 2345"/>
                <a:gd name="T52" fmla="*/ 2146 w 2830"/>
                <a:gd name="T53" fmla="*/ 850 h 2345"/>
                <a:gd name="T54" fmla="*/ 2063 w 2830"/>
                <a:gd name="T55" fmla="*/ 767 h 2345"/>
                <a:gd name="T56" fmla="*/ 2146 w 2830"/>
                <a:gd name="T57" fmla="*/ 653 h 2345"/>
                <a:gd name="T58" fmla="*/ 2229 w 2830"/>
                <a:gd name="T59" fmla="*/ 539 h 2345"/>
                <a:gd name="T60" fmla="*/ 2167 w 2830"/>
                <a:gd name="T61" fmla="*/ 394 h 2345"/>
                <a:gd name="T62" fmla="*/ 2084 w 2830"/>
                <a:gd name="T63" fmla="*/ 311 h 2345"/>
                <a:gd name="T64" fmla="*/ 1878 w 2830"/>
                <a:gd name="T65" fmla="*/ 209 h 2345"/>
                <a:gd name="T66" fmla="*/ 1545 w 2830"/>
                <a:gd name="T67" fmla="*/ 126 h 2345"/>
                <a:gd name="T68" fmla="*/ 1027 w 2830"/>
                <a:gd name="T69" fmla="*/ 95 h 2345"/>
                <a:gd name="T70" fmla="*/ 530 w 2830"/>
                <a:gd name="T71" fmla="*/ 104 h 2345"/>
                <a:gd name="T72" fmla="*/ 198 w 2830"/>
                <a:gd name="T73" fmla="*/ 157 h 2345"/>
                <a:gd name="T74" fmla="*/ 65 w 2830"/>
                <a:gd name="T75" fmla="*/ 187 h 2345"/>
                <a:gd name="T76" fmla="*/ 0 w 2830"/>
                <a:gd name="T77" fmla="*/ 145 h 2345"/>
                <a:gd name="T78" fmla="*/ 188 w 2830"/>
                <a:gd name="T79" fmla="*/ 95 h 2345"/>
                <a:gd name="T80" fmla="*/ 602 w 2830"/>
                <a:gd name="T81" fmla="*/ 31 h 2345"/>
                <a:gd name="T82" fmla="*/ 934 w 2830"/>
                <a:gd name="T83" fmla="*/ 0 h 2345"/>
                <a:gd name="T84" fmla="*/ 1400 w 2830"/>
                <a:gd name="T85" fmla="*/ 21 h 2345"/>
                <a:gd name="T86" fmla="*/ 1752 w 2830"/>
                <a:gd name="T87" fmla="*/ 83 h 2345"/>
                <a:gd name="T88" fmla="*/ 2134 w 2830"/>
                <a:gd name="T89" fmla="*/ 145 h 2345"/>
                <a:gd name="T90" fmla="*/ 2229 w 2830"/>
                <a:gd name="T91" fmla="*/ 280 h 2345"/>
                <a:gd name="T92" fmla="*/ 2229 w 2830"/>
                <a:gd name="T93" fmla="*/ 280 h 23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0"/>
                <a:gd name="T142" fmla="*/ 0 h 2345"/>
                <a:gd name="T143" fmla="*/ 2830 w 2830"/>
                <a:gd name="T144" fmla="*/ 2345 h 23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0" h="2345">
                  <a:moveTo>
                    <a:pt x="2229" y="280"/>
                  </a:moveTo>
                  <a:lnTo>
                    <a:pt x="2331" y="489"/>
                  </a:lnTo>
                  <a:lnTo>
                    <a:pt x="2445" y="665"/>
                  </a:lnTo>
                  <a:lnTo>
                    <a:pt x="2560" y="850"/>
                  </a:lnTo>
                  <a:lnTo>
                    <a:pt x="2602" y="976"/>
                  </a:lnTo>
                  <a:lnTo>
                    <a:pt x="2809" y="934"/>
                  </a:lnTo>
                  <a:lnTo>
                    <a:pt x="2830" y="1017"/>
                  </a:lnTo>
                  <a:lnTo>
                    <a:pt x="2655" y="1069"/>
                  </a:lnTo>
                  <a:lnTo>
                    <a:pt x="2685" y="1288"/>
                  </a:lnTo>
                  <a:lnTo>
                    <a:pt x="2704" y="1587"/>
                  </a:lnTo>
                  <a:lnTo>
                    <a:pt x="2685" y="1867"/>
                  </a:lnTo>
                  <a:lnTo>
                    <a:pt x="2643" y="2055"/>
                  </a:lnTo>
                  <a:lnTo>
                    <a:pt x="2529" y="2345"/>
                  </a:lnTo>
                  <a:lnTo>
                    <a:pt x="2529" y="2222"/>
                  </a:lnTo>
                  <a:lnTo>
                    <a:pt x="2590" y="1867"/>
                  </a:lnTo>
                  <a:lnTo>
                    <a:pt x="2602" y="1578"/>
                  </a:lnTo>
                  <a:lnTo>
                    <a:pt x="2612" y="1349"/>
                  </a:lnTo>
                  <a:lnTo>
                    <a:pt x="2550" y="1109"/>
                  </a:lnTo>
                  <a:lnTo>
                    <a:pt x="2498" y="924"/>
                  </a:lnTo>
                  <a:lnTo>
                    <a:pt x="2415" y="767"/>
                  </a:lnTo>
                  <a:lnTo>
                    <a:pt x="2301" y="622"/>
                  </a:lnTo>
                  <a:lnTo>
                    <a:pt x="2198" y="748"/>
                  </a:lnTo>
                  <a:lnTo>
                    <a:pt x="2301" y="850"/>
                  </a:lnTo>
                  <a:lnTo>
                    <a:pt x="2396" y="912"/>
                  </a:lnTo>
                  <a:lnTo>
                    <a:pt x="2384" y="976"/>
                  </a:lnTo>
                  <a:lnTo>
                    <a:pt x="2291" y="964"/>
                  </a:lnTo>
                  <a:lnTo>
                    <a:pt x="2146" y="850"/>
                  </a:lnTo>
                  <a:lnTo>
                    <a:pt x="2063" y="767"/>
                  </a:lnTo>
                  <a:lnTo>
                    <a:pt x="2146" y="653"/>
                  </a:lnTo>
                  <a:lnTo>
                    <a:pt x="2229" y="539"/>
                  </a:lnTo>
                  <a:lnTo>
                    <a:pt x="2167" y="394"/>
                  </a:lnTo>
                  <a:lnTo>
                    <a:pt x="2084" y="311"/>
                  </a:lnTo>
                  <a:lnTo>
                    <a:pt x="1878" y="209"/>
                  </a:lnTo>
                  <a:lnTo>
                    <a:pt x="1545" y="126"/>
                  </a:lnTo>
                  <a:lnTo>
                    <a:pt x="1027" y="95"/>
                  </a:lnTo>
                  <a:lnTo>
                    <a:pt x="530" y="104"/>
                  </a:lnTo>
                  <a:lnTo>
                    <a:pt x="198" y="157"/>
                  </a:lnTo>
                  <a:lnTo>
                    <a:pt x="65" y="187"/>
                  </a:lnTo>
                  <a:lnTo>
                    <a:pt x="0" y="145"/>
                  </a:lnTo>
                  <a:lnTo>
                    <a:pt x="188" y="95"/>
                  </a:lnTo>
                  <a:lnTo>
                    <a:pt x="602" y="31"/>
                  </a:lnTo>
                  <a:lnTo>
                    <a:pt x="934" y="0"/>
                  </a:lnTo>
                  <a:lnTo>
                    <a:pt x="1400" y="21"/>
                  </a:lnTo>
                  <a:lnTo>
                    <a:pt x="1752" y="83"/>
                  </a:lnTo>
                  <a:lnTo>
                    <a:pt x="2134" y="145"/>
                  </a:lnTo>
                  <a:lnTo>
                    <a:pt x="2229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47"/>
            <p:cNvSpPr>
              <a:spLocks/>
            </p:cNvSpPr>
            <p:nvPr/>
          </p:nvSpPr>
          <p:spPr bwMode="auto">
            <a:xfrm>
              <a:off x="2652" y="1981"/>
              <a:ext cx="243" cy="436"/>
            </a:xfrm>
            <a:custGeom>
              <a:avLst/>
              <a:gdLst>
                <a:gd name="T0" fmla="*/ 0 w 808"/>
                <a:gd name="T1" fmla="*/ 81 h 1483"/>
                <a:gd name="T2" fmla="*/ 373 w 808"/>
                <a:gd name="T3" fmla="*/ 207 h 1483"/>
                <a:gd name="T4" fmla="*/ 507 w 808"/>
                <a:gd name="T5" fmla="*/ 259 h 1483"/>
                <a:gd name="T6" fmla="*/ 414 w 808"/>
                <a:gd name="T7" fmla="*/ 435 h 1483"/>
                <a:gd name="T8" fmla="*/ 321 w 808"/>
                <a:gd name="T9" fmla="*/ 694 h 1483"/>
                <a:gd name="T10" fmla="*/ 300 w 808"/>
                <a:gd name="T11" fmla="*/ 799 h 1483"/>
                <a:gd name="T12" fmla="*/ 383 w 808"/>
                <a:gd name="T13" fmla="*/ 870 h 1483"/>
                <a:gd name="T14" fmla="*/ 580 w 808"/>
                <a:gd name="T15" fmla="*/ 974 h 1483"/>
                <a:gd name="T16" fmla="*/ 704 w 808"/>
                <a:gd name="T17" fmla="*/ 1036 h 1483"/>
                <a:gd name="T18" fmla="*/ 694 w 808"/>
                <a:gd name="T19" fmla="*/ 1347 h 1483"/>
                <a:gd name="T20" fmla="*/ 756 w 808"/>
                <a:gd name="T21" fmla="*/ 1483 h 1483"/>
                <a:gd name="T22" fmla="*/ 787 w 808"/>
                <a:gd name="T23" fmla="*/ 1369 h 1483"/>
                <a:gd name="T24" fmla="*/ 777 w 808"/>
                <a:gd name="T25" fmla="*/ 1193 h 1483"/>
                <a:gd name="T26" fmla="*/ 808 w 808"/>
                <a:gd name="T27" fmla="*/ 1088 h 1483"/>
                <a:gd name="T28" fmla="*/ 787 w 808"/>
                <a:gd name="T29" fmla="*/ 974 h 1483"/>
                <a:gd name="T30" fmla="*/ 651 w 808"/>
                <a:gd name="T31" fmla="*/ 913 h 1483"/>
                <a:gd name="T32" fmla="*/ 537 w 808"/>
                <a:gd name="T33" fmla="*/ 829 h 1483"/>
                <a:gd name="T34" fmla="*/ 404 w 808"/>
                <a:gd name="T35" fmla="*/ 768 h 1483"/>
                <a:gd name="T36" fmla="*/ 476 w 808"/>
                <a:gd name="T37" fmla="*/ 475 h 1483"/>
                <a:gd name="T38" fmla="*/ 602 w 808"/>
                <a:gd name="T39" fmla="*/ 330 h 1483"/>
                <a:gd name="T40" fmla="*/ 568 w 808"/>
                <a:gd name="T41" fmla="*/ 216 h 1483"/>
                <a:gd name="T42" fmla="*/ 383 w 808"/>
                <a:gd name="T43" fmla="*/ 114 h 1483"/>
                <a:gd name="T44" fmla="*/ 186 w 808"/>
                <a:gd name="T45" fmla="*/ 40 h 1483"/>
                <a:gd name="T46" fmla="*/ 84 w 808"/>
                <a:gd name="T47" fmla="*/ 0 h 1483"/>
                <a:gd name="T48" fmla="*/ 0 w 808"/>
                <a:gd name="T49" fmla="*/ 81 h 1483"/>
                <a:gd name="T50" fmla="*/ 0 w 808"/>
                <a:gd name="T51" fmla="*/ 81 h 14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8"/>
                <a:gd name="T79" fmla="*/ 0 h 1483"/>
                <a:gd name="T80" fmla="*/ 808 w 808"/>
                <a:gd name="T81" fmla="*/ 1483 h 14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8" h="1483">
                  <a:moveTo>
                    <a:pt x="0" y="81"/>
                  </a:moveTo>
                  <a:lnTo>
                    <a:pt x="373" y="207"/>
                  </a:lnTo>
                  <a:lnTo>
                    <a:pt x="507" y="259"/>
                  </a:lnTo>
                  <a:lnTo>
                    <a:pt x="414" y="435"/>
                  </a:lnTo>
                  <a:lnTo>
                    <a:pt x="321" y="694"/>
                  </a:lnTo>
                  <a:lnTo>
                    <a:pt x="300" y="799"/>
                  </a:lnTo>
                  <a:lnTo>
                    <a:pt x="383" y="870"/>
                  </a:lnTo>
                  <a:lnTo>
                    <a:pt x="580" y="974"/>
                  </a:lnTo>
                  <a:lnTo>
                    <a:pt x="704" y="1036"/>
                  </a:lnTo>
                  <a:lnTo>
                    <a:pt x="694" y="1347"/>
                  </a:lnTo>
                  <a:lnTo>
                    <a:pt x="756" y="1483"/>
                  </a:lnTo>
                  <a:lnTo>
                    <a:pt x="787" y="1369"/>
                  </a:lnTo>
                  <a:lnTo>
                    <a:pt x="777" y="1193"/>
                  </a:lnTo>
                  <a:lnTo>
                    <a:pt x="808" y="1088"/>
                  </a:lnTo>
                  <a:lnTo>
                    <a:pt x="787" y="974"/>
                  </a:lnTo>
                  <a:lnTo>
                    <a:pt x="651" y="913"/>
                  </a:lnTo>
                  <a:lnTo>
                    <a:pt x="537" y="829"/>
                  </a:lnTo>
                  <a:lnTo>
                    <a:pt x="404" y="768"/>
                  </a:lnTo>
                  <a:lnTo>
                    <a:pt x="476" y="475"/>
                  </a:lnTo>
                  <a:lnTo>
                    <a:pt x="602" y="330"/>
                  </a:lnTo>
                  <a:lnTo>
                    <a:pt x="568" y="216"/>
                  </a:lnTo>
                  <a:lnTo>
                    <a:pt x="383" y="114"/>
                  </a:lnTo>
                  <a:lnTo>
                    <a:pt x="186" y="40"/>
                  </a:lnTo>
                  <a:lnTo>
                    <a:pt x="84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248"/>
            <p:cNvSpPr>
              <a:spLocks/>
            </p:cNvSpPr>
            <p:nvPr/>
          </p:nvSpPr>
          <p:spPr bwMode="auto">
            <a:xfrm>
              <a:off x="2501" y="1893"/>
              <a:ext cx="137" cy="118"/>
            </a:xfrm>
            <a:custGeom>
              <a:avLst/>
              <a:gdLst>
                <a:gd name="T0" fmla="*/ 456 w 456"/>
                <a:gd name="T1" fmla="*/ 269 h 404"/>
                <a:gd name="T2" fmla="*/ 425 w 456"/>
                <a:gd name="T3" fmla="*/ 167 h 404"/>
                <a:gd name="T4" fmla="*/ 363 w 456"/>
                <a:gd name="T5" fmla="*/ 53 h 404"/>
                <a:gd name="T6" fmla="*/ 290 w 456"/>
                <a:gd name="T7" fmla="*/ 0 h 404"/>
                <a:gd name="T8" fmla="*/ 157 w 456"/>
                <a:gd name="T9" fmla="*/ 31 h 404"/>
                <a:gd name="T10" fmla="*/ 114 w 456"/>
                <a:gd name="T11" fmla="*/ 155 h 404"/>
                <a:gd name="T12" fmla="*/ 74 w 456"/>
                <a:gd name="T13" fmla="*/ 114 h 404"/>
                <a:gd name="T14" fmla="*/ 0 w 456"/>
                <a:gd name="T15" fmla="*/ 124 h 404"/>
                <a:gd name="T16" fmla="*/ 0 w 456"/>
                <a:gd name="T17" fmla="*/ 176 h 404"/>
                <a:gd name="T18" fmla="*/ 104 w 456"/>
                <a:gd name="T19" fmla="*/ 312 h 404"/>
                <a:gd name="T20" fmla="*/ 197 w 456"/>
                <a:gd name="T21" fmla="*/ 404 h 404"/>
                <a:gd name="T22" fmla="*/ 280 w 456"/>
                <a:gd name="T23" fmla="*/ 383 h 404"/>
                <a:gd name="T24" fmla="*/ 249 w 456"/>
                <a:gd name="T25" fmla="*/ 302 h 404"/>
                <a:gd name="T26" fmla="*/ 219 w 456"/>
                <a:gd name="T27" fmla="*/ 198 h 404"/>
                <a:gd name="T28" fmla="*/ 207 w 456"/>
                <a:gd name="T29" fmla="*/ 114 h 404"/>
                <a:gd name="T30" fmla="*/ 268 w 456"/>
                <a:gd name="T31" fmla="*/ 93 h 404"/>
                <a:gd name="T32" fmla="*/ 321 w 456"/>
                <a:gd name="T33" fmla="*/ 188 h 404"/>
                <a:gd name="T34" fmla="*/ 394 w 456"/>
                <a:gd name="T35" fmla="*/ 290 h 404"/>
                <a:gd name="T36" fmla="*/ 447 w 456"/>
                <a:gd name="T37" fmla="*/ 321 h 404"/>
                <a:gd name="T38" fmla="*/ 456 w 456"/>
                <a:gd name="T39" fmla="*/ 269 h 404"/>
                <a:gd name="T40" fmla="*/ 456 w 456"/>
                <a:gd name="T41" fmla="*/ 269 h 4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6"/>
                <a:gd name="T64" fmla="*/ 0 h 404"/>
                <a:gd name="T65" fmla="*/ 456 w 456"/>
                <a:gd name="T66" fmla="*/ 404 h 4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6" h="404">
                  <a:moveTo>
                    <a:pt x="456" y="269"/>
                  </a:moveTo>
                  <a:lnTo>
                    <a:pt x="425" y="167"/>
                  </a:lnTo>
                  <a:lnTo>
                    <a:pt x="363" y="53"/>
                  </a:lnTo>
                  <a:lnTo>
                    <a:pt x="290" y="0"/>
                  </a:lnTo>
                  <a:lnTo>
                    <a:pt x="157" y="31"/>
                  </a:lnTo>
                  <a:lnTo>
                    <a:pt x="114" y="155"/>
                  </a:lnTo>
                  <a:lnTo>
                    <a:pt x="74" y="114"/>
                  </a:lnTo>
                  <a:lnTo>
                    <a:pt x="0" y="124"/>
                  </a:lnTo>
                  <a:lnTo>
                    <a:pt x="0" y="176"/>
                  </a:lnTo>
                  <a:lnTo>
                    <a:pt x="104" y="312"/>
                  </a:lnTo>
                  <a:lnTo>
                    <a:pt x="197" y="404"/>
                  </a:lnTo>
                  <a:lnTo>
                    <a:pt x="280" y="383"/>
                  </a:lnTo>
                  <a:lnTo>
                    <a:pt x="249" y="302"/>
                  </a:lnTo>
                  <a:lnTo>
                    <a:pt x="219" y="198"/>
                  </a:lnTo>
                  <a:lnTo>
                    <a:pt x="207" y="114"/>
                  </a:lnTo>
                  <a:lnTo>
                    <a:pt x="268" y="93"/>
                  </a:lnTo>
                  <a:lnTo>
                    <a:pt x="321" y="188"/>
                  </a:lnTo>
                  <a:lnTo>
                    <a:pt x="394" y="290"/>
                  </a:lnTo>
                  <a:lnTo>
                    <a:pt x="447" y="321"/>
                  </a:lnTo>
                  <a:lnTo>
                    <a:pt x="456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249"/>
            <p:cNvSpPr>
              <a:spLocks/>
            </p:cNvSpPr>
            <p:nvPr/>
          </p:nvSpPr>
          <p:spPr bwMode="auto">
            <a:xfrm>
              <a:off x="2460" y="1567"/>
              <a:ext cx="168" cy="338"/>
            </a:xfrm>
            <a:custGeom>
              <a:avLst/>
              <a:gdLst>
                <a:gd name="T0" fmla="*/ 561 w 561"/>
                <a:gd name="T1" fmla="*/ 61 h 1150"/>
                <a:gd name="T2" fmla="*/ 416 w 561"/>
                <a:gd name="T3" fmla="*/ 218 h 1150"/>
                <a:gd name="T4" fmla="*/ 271 w 561"/>
                <a:gd name="T5" fmla="*/ 332 h 1150"/>
                <a:gd name="T6" fmla="*/ 136 w 561"/>
                <a:gd name="T7" fmla="*/ 527 h 1150"/>
                <a:gd name="T8" fmla="*/ 179 w 561"/>
                <a:gd name="T9" fmla="*/ 579 h 1150"/>
                <a:gd name="T10" fmla="*/ 179 w 561"/>
                <a:gd name="T11" fmla="*/ 693 h 1150"/>
                <a:gd name="T12" fmla="*/ 145 w 561"/>
                <a:gd name="T13" fmla="*/ 789 h 1150"/>
                <a:gd name="T14" fmla="*/ 126 w 561"/>
                <a:gd name="T15" fmla="*/ 933 h 1150"/>
                <a:gd name="T16" fmla="*/ 136 w 561"/>
                <a:gd name="T17" fmla="*/ 1150 h 1150"/>
                <a:gd name="T18" fmla="*/ 43 w 561"/>
                <a:gd name="T19" fmla="*/ 1057 h 1150"/>
                <a:gd name="T20" fmla="*/ 0 w 561"/>
                <a:gd name="T21" fmla="*/ 881 h 1150"/>
                <a:gd name="T22" fmla="*/ 43 w 561"/>
                <a:gd name="T23" fmla="*/ 715 h 1150"/>
                <a:gd name="T24" fmla="*/ 65 w 561"/>
                <a:gd name="T25" fmla="*/ 622 h 1150"/>
                <a:gd name="T26" fmla="*/ 22 w 561"/>
                <a:gd name="T27" fmla="*/ 549 h 1150"/>
                <a:gd name="T28" fmla="*/ 65 w 561"/>
                <a:gd name="T29" fmla="*/ 446 h 1150"/>
                <a:gd name="T30" fmla="*/ 167 w 561"/>
                <a:gd name="T31" fmla="*/ 320 h 1150"/>
                <a:gd name="T32" fmla="*/ 355 w 561"/>
                <a:gd name="T33" fmla="*/ 166 h 1150"/>
                <a:gd name="T34" fmla="*/ 549 w 561"/>
                <a:gd name="T35" fmla="*/ 0 h 1150"/>
                <a:gd name="T36" fmla="*/ 561 w 561"/>
                <a:gd name="T37" fmla="*/ 61 h 1150"/>
                <a:gd name="T38" fmla="*/ 561 w 561"/>
                <a:gd name="T39" fmla="*/ 61 h 11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1"/>
                <a:gd name="T61" fmla="*/ 0 h 1150"/>
                <a:gd name="T62" fmla="*/ 561 w 561"/>
                <a:gd name="T63" fmla="*/ 1150 h 11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1" h="1150">
                  <a:moveTo>
                    <a:pt x="561" y="61"/>
                  </a:moveTo>
                  <a:lnTo>
                    <a:pt x="416" y="218"/>
                  </a:lnTo>
                  <a:lnTo>
                    <a:pt x="271" y="332"/>
                  </a:lnTo>
                  <a:lnTo>
                    <a:pt x="136" y="527"/>
                  </a:lnTo>
                  <a:lnTo>
                    <a:pt x="179" y="579"/>
                  </a:lnTo>
                  <a:lnTo>
                    <a:pt x="179" y="693"/>
                  </a:lnTo>
                  <a:lnTo>
                    <a:pt x="145" y="789"/>
                  </a:lnTo>
                  <a:lnTo>
                    <a:pt x="126" y="933"/>
                  </a:lnTo>
                  <a:lnTo>
                    <a:pt x="136" y="1150"/>
                  </a:lnTo>
                  <a:lnTo>
                    <a:pt x="43" y="1057"/>
                  </a:lnTo>
                  <a:lnTo>
                    <a:pt x="0" y="881"/>
                  </a:lnTo>
                  <a:lnTo>
                    <a:pt x="43" y="715"/>
                  </a:lnTo>
                  <a:lnTo>
                    <a:pt x="65" y="622"/>
                  </a:lnTo>
                  <a:lnTo>
                    <a:pt x="22" y="549"/>
                  </a:lnTo>
                  <a:lnTo>
                    <a:pt x="65" y="446"/>
                  </a:lnTo>
                  <a:lnTo>
                    <a:pt x="167" y="320"/>
                  </a:lnTo>
                  <a:lnTo>
                    <a:pt x="355" y="166"/>
                  </a:lnTo>
                  <a:lnTo>
                    <a:pt x="549" y="0"/>
                  </a:lnTo>
                  <a:lnTo>
                    <a:pt x="56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250"/>
            <p:cNvSpPr>
              <a:spLocks/>
            </p:cNvSpPr>
            <p:nvPr/>
          </p:nvSpPr>
          <p:spPr bwMode="auto">
            <a:xfrm>
              <a:off x="2592" y="1503"/>
              <a:ext cx="130" cy="67"/>
            </a:xfrm>
            <a:custGeom>
              <a:avLst/>
              <a:gdLst>
                <a:gd name="T0" fmla="*/ 0 w 435"/>
                <a:gd name="T1" fmla="*/ 135 h 228"/>
                <a:gd name="T2" fmla="*/ 164 w 435"/>
                <a:gd name="T3" fmla="*/ 62 h 228"/>
                <a:gd name="T4" fmla="*/ 320 w 435"/>
                <a:gd name="T5" fmla="*/ 0 h 228"/>
                <a:gd name="T6" fmla="*/ 435 w 435"/>
                <a:gd name="T7" fmla="*/ 12 h 228"/>
                <a:gd name="T8" fmla="*/ 370 w 435"/>
                <a:gd name="T9" fmla="*/ 62 h 228"/>
                <a:gd name="T10" fmla="*/ 216 w 435"/>
                <a:gd name="T11" fmla="*/ 114 h 228"/>
                <a:gd name="T12" fmla="*/ 102 w 435"/>
                <a:gd name="T13" fmla="*/ 145 h 228"/>
                <a:gd name="T14" fmla="*/ 0 w 435"/>
                <a:gd name="T15" fmla="*/ 228 h 228"/>
                <a:gd name="T16" fmla="*/ 0 w 435"/>
                <a:gd name="T17" fmla="*/ 135 h 228"/>
                <a:gd name="T18" fmla="*/ 0 w 435"/>
                <a:gd name="T19" fmla="*/ 135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5"/>
                <a:gd name="T31" fmla="*/ 0 h 228"/>
                <a:gd name="T32" fmla="*/ 435 w 435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5" h="228">
                  <a:moveTo>
                    <a:pt x="0" y="135"/>
                  </a:moveTo>
                  <a:lnTo>
                    <a:pt x="164" y="62"/>
                  </a:lnTo>
                  <a:lnTo>
                    <a:pt x="320" y="0"/>
                  </a:lnTo>
                  <a:lnTo>
                    <a:pt x="435" y="12"/>
                  </a:lnTo>
                  <a:lnTo>
                    <a:pt x="370" y="62"/>
                  </a:lnTo>
                  <a:lnTo>
                    <a:pt x="216" y="114"/>
                  </a:lnTo>
                  <a:lnTo>
                    <a:pt x="102" y="145"/>
                  </a:lnTo>
                  <a:lnTo>
                    <a:pt x="0" y="22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251"/>
            <p:cNvSpPr>
              <a:spLocks/>
            </p:cNvSpPr>
            <p:nvPr/>
          </p:nvSpPr>
          <p:spPr bwMode="auto">
            <a:xfrm>
              <a:off x="2753" y="1530"/>
              <a:ext cx="205" cy="174"/>
            </a:xfrm>
            <a:custGeom>
              <a:avLst/>
              <a:gdLst>
                <a:gd name="T0" fmla="*/ 42 w 684"/>
                <a:gd name="T1" fmla="*/ 52 h 591"/>
                <a:gd name="T2" fmla="*/ 52 w 684"/>
                <a:gd name="T3" fmla="*/ 116 h 591"/>
                <a:gd name="T4" fmla="*/ 12 w 684"/>
                <a:gd name="T5" fmla="*/ 197 h 591"/>
                <a:gd name="T6" fmla="*/ 0 w 684"/>
                <a:gd name="T7" fmla="*/ 292 h 591"/>
                <a:gd name="T8" fmla="*/ 21 w 684"/>
                <a:gd name="T9" fmla="*/ 375 h 591"/>
                <a:gd name="T10" fmla="*/ 83 w 684"/>
                <a:gd name="T11" fmla="*/ 425 h 591"/>
                <a:gd name="T12" fmla="*/ 197 w 684"/>
                <a:gd name="T13" fmla="*/ 437 h 591"/>
                <a:gd name="T14" fmla="*/ 280 w 684"/>
                <a:gd name="T15" fmla="*/ 425 h 591"/>
                <a:gd name="T16" fmla="*/ 320 w 684"/>
                <a:gd name="T17" fmla="*/ 541 h 591"/>
                <a:gd name="T18" fmla="*/ 434 w 684"/>
                <a:gd name="T19" fmla="*/ 591 h 591"/>
                <a:gd name="T20" fmla="*/ 518 w 684"/>
                <a:gd name="T21" fmla="*/ 541 h 591"/>
                <a:gd name="T22" fmla="*/ 549 w 684"/>
                <a:gd name="T23" fmla="*/ 446 h 591"/>
                <a:gd name="T24" fmla="*/ 560 w 684"/>
                <a:gd name="T25" fmla="*/ 271 h 591"/>
                <a:gd name="T26" fmla="*/ 684 w 684"/>
                <a:gd name="T27" fmla="*/ 126 h 591"/>
                <a:gd name="T28" fmla="*/ 674 w 684"/>
                <a:gd name="T29" fmla="*/ 0 h 591"/>
                <a:gd name="T30" fmla="*/ 591 w 684"/>
                <a:gd name="T31" fmla="*/ 52 h 591"/>
                <a:gd name="T32" fmla="*/ 539 w 684"/>
                <a:gd name="T33" fmla="*/ 135 h 591"/>
                <a:gd name="T34" fmla="*/ 434 w 684"/>
                <a:gd name="T35" fmla="*/ 261 h 591"/>
                <a:gd name="T36" fmla="*/ 456 w 684"/>
                <a:gd name="T37" fmla="*/ 375 h 591"/>
                <a:gd name="T38" fmla="*/ 446 w 684"/>
                <a:gd name="T39" fmla="*/ 489 h 591"/>
                <a:gd name="T40" fmla="*/ 394 w 684"/>
                <a:gd name="T41" fmla="*/ 458 h 591"/>
                <a:gd name="T42" fmla="*/ 373 w 684"/>
                <a:gd name="T43" fmla="*/ 344 h 591"/>
                <a:gd name="T44" fmla="*/ 271 w 684"/>
                <a:gd name="T45" fmla="*/ 292 h 591"/>
                <a:gd name="T46" fmla="*/ 197 w 684"/>
                <a:gd name="T47" fmla="*/ 354 h 591"/>
                <a:gd name="T48" fmla="*/ 126 w 684"/>
                <a:gd name="T49" fmla="*/ 311 h 591"/>
                <a:gd name="T50" fmla="*/ 114 w 684"/>
                <a:gd name="T51" fmla="*/ 209 h 591"/>
                <a:gd name="T52" fmla="*/ 187 w 684"/>
                <a:gd name="T53" fmla="*/ 42 h 591"/>
                <a:gd name="T54" fmla="*/ 126 w 684"/>
                <a:gd name="T55" fmla="*/ 12 h 591"/>
                <a:gd name="T56" fmla="*/ 42 w 684"/>
                <a:gd name="T57" fmla="*/ 52 h 591"/>
                <a:gd name="T58" fmla="*/ 42 w 684"/>
                <a:gd name="T59" fmla="*/ 52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4"/>
                <a:gd name="T91" fmla="*/ 0 h 591"/>
                <a:gd name="T92" fmla="*/ 684 w 684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4" h="591">
                  <a:moveTo>
                    <a:pt x="42" y="52"/>
                  </a:moveTo>
                  <a:lnTo>
                    <a:pt x="52" y="116"/>
                  </a:lnTo>
                  <a:lnTo>
                    <a:pt x="12" y="197"/>
                  </a:lnTo>
                  <a:lnTo>
                    <a:pt x="0" y="292"/>
                  </a:lnTo>
                  <a:lnTo>
                    <a:pt x="21" y="375"/>
                  </a:lnTo>
                  <a:lnTo>
                    <a:pt x="83" y="425"/>
                  </a:lnTo>
                  <a:lnTo>
                    <a:pt x="197" y="437"/>
                  </a:lnTo>
                  <a:lnTo>
                    <a:pt x="280" y="425"/>
                  </a:lnTo>
                  <a:lnTo>
                    <a:pt x="320" y="541"/>
                  </a:lnTo>
                  <a:lnTo>
                    <a:pt x="434" y="591"/>
                  </a:lnTo>
                  <a:lnTo>
                    <a:pt x="518" y="541"/>
                  </a:lnTo>
                  <a:lnTo>
                    <a:pt x="549" y="446"/>
                  </a:lnTo>
                  <a:lnTo>
                    <a:pt x="560" y="271"/>
                  </a:lnTo>
                  <a:lnTo>
                    <a:pt x="684" y="126"/>
                  </a:lnTo>
                  <a:lnTo>
                    <a:pt x="674" y="0"/>
                  </a:lnTo>
                  <a:lnTo>
                    <a:pt x="591" y="52"/>
                  </a:lnTo>
                  <a:lnTo>
                    <a:pt x="539" y="135"/>
                  </a:lnTo>
                  <a:lnTo>
                    <a:pt x="434" y="261"/>
                  </a:lnTo>
                  <a:lnTo>
                    <a:pt x="456" y="375"/>
                  </a:lnTo>
                  <a:lnTo>
                    <a:pt x="446" y="489"/>
                  </a:lnTo>
                  <a:lnTo>
                    <a:pt x="394" y="458"/>
                  </a:lnTo>
                  <a:lnTo>
                    <a:pt x="373" y="344"/>
                  </a:lnTo>
                  <a:lnTo>
                    <a:pt x="271" y="292"/>
                  </a:lnTo>
                  <a:lnTo>
                    <a:pt x="197" y="354"/>
                  </a:lnTo>
                  <a:lnTo>
                    <a:pt x="126" y="311"/>
                  </a:lnTo>
                  <a:lnTo>
                    <a:pt x="114" y="209"/>
                  </a:lnTo>
                  <a:lnTo>
                    <a:pt x="187" y="42"/>
                  </a:lnTo>
                  <a:lnTo>
                    <a:pt x="126" y="12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252"/>
            <p:cNvSpPr>
              <a:spLocks/>
            </p:cNvSpPr>
            <p:nvPr/>
          </p:nvSpPr>
          <p:spPr bwMode="auto">
            <a:xfrm>
              <a:off x="2771" y="1506"/>
              <a:ext cx="386" cy="427"/>
            </a:xfrm>
            <a:custGeom>
              <a:avLst/>
              <a:gdLst>
                <a:gd name="T0" fmla="*/ 965 w 1286"/>
                <a:gd name="T1" fmla="*/ 0 h 1452"/>
                <a:gd name="T2" fmla="*/ 1131 w 1286"/>
                <a:gd name="T3" fmla="*/ 93 h 1452"/>
                <a:gd name="T4" fmla="*/ 1255 w 1286"/>
                <a:gd name="T5" fmla="*/ 133 h 1452"/>
                <a:gd name="T6" fmla="*/ 1246 w 1286"/>
                <a:gd name="T7" fmla="*/ 207 h 1452"/>
                <a:gd name="T8" fmla="*/ 1058 w 1286"/>
                <a:gd name="T9" fmla="*/ 352 h 1452"/>
                <a:gd name="T10" fmla="*/ 799 w 1286"/>
                <a:gd name="T11" fmla="*/ 580 h 1452"/>
                <a:gd name="T12" fmla="*/ 1172 w 1286"/>
                <a:gd name="T13" fmla="*/ 373 h 1452"/>
                <a:gd name="T14" fmla="*/ 1246 w 1286"/>
                <a:gd name="T15" fmla="*/ 413 h 1452"/>
                <a:gd name="T16" fmla="*/ 1286 w 1286"/>
                <a:gd name="T17" fmla="*/ 611 h 1452"/>
                <a:gd name="T18" fmla="*/ 1203 w 1286"/>
                <a:gd name="T19" fmla="*/ 672 h 1452"/>
                <a:gd name="T20" fmla="*/ 1101 w 1286"/>
                <a:gd name="T21" fmla="*/ 703 h 1452"/>
                <a:gd name="T22" fmla="*/ 956 w 1286"/>
                <a:gd name="T23" fmla="*/ 860 h 1452"/>
                <a:gd name="T24" fmla="*/ 851 w 1286"/>
                <a:gd name="T25" fmla="*/ 1015 h 1452"/>
                <a:gd name="T26" fmla="*/ 768 w 1286"/>
                <a:gd name="T27" fmla="*/ 1119 h 1452"/>
                <a:gd name="T28" fmla="*/ 666 w 1286"/>
                <a:gd name="T29" fmla="*/ 1181 h 1452"/>
                <a:gd name="T30" fmla="*/ 571 w 1286"/>
                <a:gd name="T31" fmla="*/ 1202 h 1452"/>
                <a:gd name="T32" fmla="*/ 583 w 1286"/>
                <a:gd name="T33" fmla="*/ 1307 h 1452"/>
                <a:gd name="T34" fmla="*/ 549 w 1286"/>
                <a:gd name="T35" fmla="*/ 1430 h 1452"/>
                <a:gd name="T36" fmla="*/ 469 w 1286"/>
                <a:gd name="T37" fmla="*/ 1452 h 1452"/>
                <a:gd name="T38" fmla="*/ 416 w 1286"/>
                <a:gd name="T39" fmla="*/ 1409 h 1452"/>
                <a:gd name="T40" fmla="*/ 385 w 1286"/>
                <a:gd name="T41" fmla="*/ 1326 h 1452"/>
                <a:gd name="T42" fmla="*/ 364 w 1286"/>
                <a:gd name="T43" fmla="*/ 1243 h 1452"/>
                <a:gd name="T44" fmla="*/ 293 w 1286"/>
                <a:gd name="T45" fmla="*/ 1202 h 1452"/>
                <a:gd name="T46" fmla="*/ 157 w 1286"/>
                <a:gd name="T47" fmla="*/ 1243 h 1452"/>
                <a:gd name="T48" fmla="*/ 31 w 1286"/>
                <a:gd name="T49" fmla="*/ 1326 h 1452"/>
                <a:gd name="T50" fmla="*/ 0 w 1286"/>
                <a:gd name="T51" fmla="*/ 1243 h 1452"/>
                <a:gd name="T52" fmla="*/ 188 w 1286"/>
                <a:gd name="T53" fmla="*/ 1140 h 1452"/>
                <a:gd name="T54" fmla="*/ 343 w 1286"/>
                <a:gd name="T55" fmla="*/ 1088 h 1452"/>
                <a:gd name="T56" fmla="*/ 438 w 1286"/>
                <a:gd name="T57" fmla="*/ 1119 h 1452"/>
                <a:gd name="T58" fmla="*/ 447 w 1286"/>
                <a:gd name="T59" fmla="*/ 1224 h 1452"/>
                <a:gd name="T60" fmla="*/ 478 w 1286"/>
                <a:gd name="T61" fmla="*/ 1347 h 1452"/>
                <a:gd name="T62" fmla="*/ 499 w 1286"/>
                <a:gd name="T63" fmla="*/ 1243 h 1452"/>
                <a:gd name="T64" fmla="*/ 540 w 1286"/>
                <a:gd name="T65" fmla="*/ 1140 h 1452"/>
                <a:gd name="T66" fmla="*/ 685 w 1286"/>
                <a:gd name="T67" fmla="*/ 1088 h 1452"/>
                <a:gd name="T68" fmla="*/ 830 w 1286"/>
                <a:gd name="T69" fmla="*/ 965 h 1452"/>
                <a:gd name="T70" fmla="*/ 922 w 1286"/>
                <a:gd name="T71" fmla="*/ 829 h 1452"/>
                <a:gd name="T72" fmla="*/ 1089 w 1286"/>
                <a:gd name="T73" fmla="*/ 653 h 1452"/>
                <a:gd name="T74" fmla="*/ 1131 w 1286"/>
                <a:gd name="T75" fmla="*/ 558 h 1452"/>
                <a:gd name="T76" fmla="*/ 1110 w 1286"/>
                <a:gd name="T77" fmla="*/ 475 h 1452"/>
                <a:gd name="T78" fmla="*/ 987 w 1286"/>
                <a:gd name="T79" fmla="*/ 558 h 1452"/>
                <a:gd name="T80" fmla="*/ 820 w 1286"/>
                <a:gd name="T81" fmla="*/ 663 h 1452"/>
                <a:gd name="T82" fmla="*/ 706 w 1286"/>
                <a:gd name="T83" fmla="*/ 746 h 1452"/>
                <a:gd name="T84" fmla="*/ 632 w 1286"/>
                <a:gd name="T85" fmla="*/ 663 h 1452"/>
                <a:gd name="T86" fmla="*/ 799 w 1286"/>
                <a:gd name="T87" fmla="*/ 475 h 1452"/>
                <a:gd name="T88" fmla="*/ 934 w 1286"/>
                <a:gd name="T89" fmla="*/ 342 h 1452"/>
                <a:gd name="T90" fmla="*/ 1120 w 1286"/>
                <a:gd name="T91" fmla="*/ 207 h 1452"/>
                <a:gd name="T92" fmla="*/ 996 w 1286"/>
                <a:gd name="T93" fmla="*/ 114 h 1452"/>
                <a:gd name="T94" fmla="*/ 882 w 1286"/>
                <a:gd name="T95" fmla="*/ 0 h 1452"/>
                <a:gd name="T96" fmla="*/ 965 w 1286"/>
                <a:gd name="T97" fmla="*/ 0 h 1452"/>
                <a:gd name="T98" fmla="*/ 965 w 1286"/>
                <a:gd name="T99" fmla="*/ 0 h 14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6"/>
                <a:gd name="T151" fmla="*/ 0 h 1452"/>
                <a:gd name="T152" fmla="*/ 1286 w 1286"/>
                <a:gd name="T153" fmla="*/ 1452 h 14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6" h="1452">
                  <a:moveTo>
                    <a:pt x="965" y="0"/>
                  </a:moveTo>
                  <a:lnTo>
                    <a:pt x="1131" y="93"/>
                  </a:lnTo>
                  <a:lnTo>
                    <a:pt x="1255" y="133"/>
                  </a:lnTo>
                  <a:lnTo>
                    <a:pt x="1246" y="207"/>
                  </a:lnTo>
                  <a:lnTo>
                    <a:pt x="1058" y="352"/>
                  </a:lnTo>
                  <a:lnTo>
                    <a:pt x="799" y="580"/>
                  </a:lnTo>
                  <a:lnTo>
                    <a:pt x="1172" y="373"/>
                  </a:lnTo>
                  <a:lnTo>
                    <a:pt x="1246" y="413"/>
                  </a:lnTo>
                  <a:lnTo>
                    <a:pt x="1286" y="611"/>
                  </a:lnTo>
                  <a:lnTo>
                    <a:pt x="1203" y="672"/>
                  </a:lnTo>
                  <a:lnTo>
                    <a:pt x="1101" y="703"/>
                  </a:lnTo>
                  <a:lnTo>
                    <a:pt x="956" y="860"/>
                  </a:lnTo>
                  <a:lnTo>
                    <a:pt x="851" y="1015"/>
                  </a:lnTo>
                  <a:lnTo>
                    <a:pt x="768" y="1119"/>
                  </a:lnTo>
                  <a:lnTo>
                    <a:pt x="666" y="1181"/>
                  </a:lnTo>
                  <a:lnTo>
                    <a:pt x="571" y="1202"/>
                  </a:lnTo>
                  <a:lnTo>
                    <a:pt x="583" y="1307"/>
                  </a:lnTo>
                  <a:lnTo>
                    <a:pt x="549" y="1430"/>
                  </a:lnTo>
                  <a:lnTo>
                    <a:pt x="469" y="1452"/>
                  </a:lnTo>
                  <a:lnTo>
                    <a:pt x="416" y="1409"/>
                  </a:lnTo>
                  <a:lnTo>
                    <a:pt x="385" y="1326"/>
                  </a:lnTo>
                  <a:lnTo>
                    <a:pt x="364" y="1243"/>
                  </a:lnTo>
                  <a:lnTo>
                    <a:pt x="293" y="1202"/>
                  </a:lnTo>
                  <a:lnTo>
                    <a:pt x="157" y="1243"/>
                  </a:lnTo>
                  <a:lnTo>
                    <a:pt x="31" y="1326"/>
                  </a:lnTo>
                  <a:lnTo>
                    <a:pt x="0" y="1243"/>
                  </a:lnTo>
                  <a:lnTo>
                    <a:pt x="188" y="1140"/>
                  </a:lnTo>
                  <a:lnTo>
                    <a:pt x="343" y="1088"/>
                  </a:lnTo>
                  <a:lnTo>
                    <a:pt x="438" y="1119"/>
                  </a:lnTo>
                  <a:lnTo>
                    <a:pt x="447" y="1224"/>
                  </a:lnTo>
                  <a:lnTo>
                    <a:pt x="478" y="1347"/>
                  </a:lnTo>
                  <a:lnTo>
                    <a:pt x="499" y="1243"/>
                  </a:lnTo>
                  <a:lnTo>
                    <a:pt x="540" y="1140"/>
                  </a:lnTo>
                  <a:lnTo>
                    <a:pt x="685" y="1088"/>
                  </a:lnTo>
                  <a:lnTo>
                    <a:pt x="830" y="965"/>
                  </a:lnTo>
                  <a:lnTo>
                    <a:pt x="922" y="829"/>
                  </a:lnTo>
                  <a:lnTo>
                    <a:pt x="1089" y="653"/>
                  </a:lnTo>
                  <a:lnTo>
                    <a:pt x="1131" y="558"/>
                  </a:lnTo>
                  <a:lnTo>
                    <a:pt x="1110" y="475"/>
                  </a:lnTo>
                  <a:lnTo>
                    <a:pt x="987" y="558"/>
                  </a:lnTo>
                  <a:lnTo>
                    <a:pt x="820" y="663"/>
                  </a:lnTo>
                  <a:lnTo>
                    <a:pt x="706" y="746"/>
                  </a:lnTo>
                  <a:lnTo>
                    <a:pt x="632" y="663"/>
                  </a:lnTo>
                  <a:lnTo>
                    <a:pt x="799" y="475"/>
                  </a:lnTo>
                  <a:lnTo>
                    <a:pt x="934" y="342"/>
                  </a:lnTo>
                  <a:lnTo>
                    <a:pt x="1120" y="207"/>
                  </a:lnTo>
                  <a:lnTo>
                    <a:pt x="996" y="114"/>
                  </a:lnTo>
                  <a:lnTo>
                    <a:pt x="882" y="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253"/>
            <p:cNvSpPr>
              <a:spLocks/>
            </p:cNvSpPr>
            <p:nvPr/>
          </p:nvSpPr>
          <p:spPr bwMode="auto">
            <a:xfrm>
              <a:off x="3343" y="1917"/>
              <a:ext cx="146" cy="295"/>
            </a:xfrm>
            <a:custGeom>
              <a:avLst/>
              <a:gdLst>
                <a:gd name="T0" fmla="*/ 488 w 488"/>
                <a:gd name="T1" fmla="*/ 0 h 1006"/>
                <a:gd name="T2" fmla="*/ 62 w 488"/>
                <a:gd name="T3" fmla="*/ 176 h 1006"/>
                <a:gd name="T4" fmla="*/ 81 w 488"/>
                <a:gd name="T5" fmla="*/ 364 h 1006"/>
                <a:gd name="T6" fmla="*/ 50 w 488"/>
                <a:gd name="T7" fmla="*/ 571 h 1006"/>
                <a:gd name="T8" fmla="*/ 19 w 488"/>
                <a:gd name="T9" fmla="*/ 694 h 1006"/>
                <a:gd name="T10" fmla="*/ 0 w 488"/>
                <a:gd name="T11" fmla="*/ 799 h 1006"/>
                <a:gd name="T12" fmla="*/ 124 w 488"/>
                <a:gd name="T13" fmla="*/ 882 h 1006"/>
                <a:gd name="T14" fmla="*/ 309 w 488"/>
                <a:gd name="T15" fmla="*/ 1006 h 1006"/>
                <a:gd name="T16" fmla="*/ 373 w 488"/>
                <a:gd name="T17" fmla="*/ 996 h 1006"/>
                <a:gd name="T18" fmla="*/ 331 w 488"/>
                <a:gd name="T19" fmla="*/ 922 h 1006"/>
                <a:gd name="T20" fmla="*/ 229 w 488"/>
                <a:gd name="T21" fmla="*/ 820 h 1006"/>
                <a:gd name="T22" fmla="*/ 124 w 488"/>
                <a:gd name="T23" fmla="*/ 759 h 1006"/>
                <a:gd name="T24" fmla="*/ 164 w 488"/>
                <a:gd name="T25" fmla="*/ 530 h 1006"/>
                <a:gd name="T26" fmla="*/ 207 w 488"/>
                <a:gd name="T27" fmla="*/ 321 h 1006"/>
                <a:gd name="T28" fmla="*/ 229 w 488"/>
                <a:gd name="T29" fmla="*/ 229 h 1006"/>
                <a:gd name="T30" fmla="*/ 383 w 488"/>
                <a:gd name="T31" fmla="*/ 136 h 1006"/>
                <a:gd name="T32" fmla="*/ 488 w 488"/>
                <a:gd name="T33" fmla="*/ 115 h 1006"/>
                <a:gd name="T34" fmla="*/ 488 w 488"/>
                <a:gd name="T35" fmla="*/ 0 h 1006"/>
                <a:gd name="T36" fmla="*/ 488 w 488"/>
                <a:gd name="T37" fmla="*/ 0 h 10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8"/>
                <a:gd name="T58" fmla="*/ 0 h 1006"/>
                <a:gd name="T59" fmla="*/ 488 w 488"/>
                <a:gd name="T60" fmla="*/ 1006 h 10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8" h="1006">
                  <a:moveTo>
                    <a:pt x="488" y="0"/>
                  </a:moveTo>
                  <a:lnTo>
                    <a:pt x="62" y="176"/>
                  </a:lnTo>
                  <a:lnTo>
                    <a:pt x="81" y="364"/>
                  </a:lnTo>
                  <a:lnTo>
                    <a:pt x="50" y="571"/>
                  </a:lnTo>
                  <a:lnTo>
                    <a:pt x="19" y="694"/>
                  </a:lnTo>
                  <a:lnTo>
                    <a:pt x="0" y="799"/>
                  </a:lnTo>
                  <a:lnTo>
                    <a:pt x="124" y="882"/>
                  </a:lnTo>
                  <a:lnTo>
                    <a:pt x="309" y="1006"/>
                  </a:lnTo>
                  <a:lnTo>
                    <a:pt x="373" y="996"/>
                  </a:lnTo>
                  <a:lnTo>
                    <a:pt x="331" y="922"/>
                  </a:lnTo>
                  <a:lnTo>
                    <a:pt x="229" y="820"/>
                  </a:lnTo>
                  <a:lnTo>
                    <a:pt x="124" y="759"/>
                  </a:lnTo>
                  <a:lnTo>
                    <a:pt x="164" y="530"/>
                  </a:lnTo>
                  <a:lnTo>
                    <a:pt x="207" y="321"/>
                  </a:lnTo>
                  <a:lnTo>
                    <a:pt x="229" y="229"/>
                  </a:lnTo>
                  <a:lnTo>
                    <a:pt x="383" y="136"/>
                  </a:lnTo>
                  <a:lnTo>
                    <a:pt x="488" y="11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254"/>
            <p:cNvSpPr>
              <a:spLocks/>
            </p:cNvSpPr>
            <p:nvPr/>
          </p:nvSpPr>
          <p:spPr bwMode="auto">
            <a:xfrm>
              <a:off x="2715" y="1887"/>
              <a:ext cx="172" cy="161"/>
            </a:xfrm>
            <a:custGeom>
              <a:avLst/>
              <a:gdLst>
                <a:gd name="T0" fmla="*/ 71 w 570"/>
                <a:gd name="T1" fmla="*/ 0 h 551"/>
                <a:gd name="T2" fmla="*/ 10 w 570"/>
                <a:gd name="T3" fmla="*/ 114 h 551"/>
                <a:gd name="T4" fmla="*/ 0 w 570"/>
                <a:gd name="T5" fmla="*/ 240 h 551"/>
                <a:gd name="T6" fmla="*/ 105 w 570"/>
                <a:gd name="T7" fmla="*/ 323 h 551"/>
                <a:gd name="T8" fmla="*/ 228 w 570"/>
                <a:gd name="T9" fmla="*/ 363 h 551"/>
                <a:gd name="T10" fmla="*/ 311 w 570"/>
                <a:gd name="T11" fmla="*/ 302 h 551"/>
                <a:gd name="T12" fmla="*/ 352 w 570"/>
                <a:gd name="T13" fmla="*/ 228 h 551"/>
                <a:gd name="T14" fmla="*/ 444 w 570"/>
                <a:gd name="T15" fmla="*/ 280 h 551"/>
                <a:gd name="T16" fmla="*/ 361 w 570"/>
                <a:gd name="T17" fmla="*/ 333 h 551"/>
                <a:gd name="T18" fmla="*/ 342 w 570"/>
                <a:gd name="T19" fmla="*/ 416 h 551"/>
                <a:gd name="T20" fmla="*/ 395 w 570"/>
                <a:gd name="T21" fmla="*/ 478 h 551"/>
                <a:gd name="T22" fmla="*/ 539 w 570"/>
                <a:gd name="T23" fmla="*/ 551 h 551"/>
                <a:gd name="T24" fmla="*/ 570 w 570"/>
                <a:gd name="T25" fmla="*/ 487 h 551"/>
                <a:gd name="T26" fmla="*/ 506 w 570"/>
                <a:gd name="T27" fmla="*/ 437 h 551"/>
                <a:gd name="T28" fmla="*/ 487 w 570"/>
                <a:gd name="T29" fmla="*/ 385 h 551"/>
                <a:gd name="T30" fmla="*/ 539 w 570"/>
                <a:gd name="T31" fmla="*/ 333 h 551"/>
                <a:gd name="T32" fmla="*/ 549 w 570"/>
                <a:gd name="T33" fmla="*/ 271 h 551"/>
                <a:gd name="T34" fmla="*/ 506 w 570"/>
                <a:gd name="T35" fmla="*/ 176 h 551"/>
                <a:gd name="T36" fmla="*/ 414 w 570"/>
                <a:gd name="T37" fmla="*/ 126 h 551"/>
                <a:gd name="T38" fmla="*/ 321 w 570"/>
                <a:gd name="T39" fmla="*/ 135 h 551"/>
                <a:gd name="T40" fmla="*/ 250 w 570"/>
                <a:gd name="T41" fmla="*/ 228 h 551"/>
                <a:gd name="T42" fmla="*/ 185 w 570"/>
                <a:gd name="T43" fmla="*/ 259 h 551"/>
                <a:gd name="T44" fmla="*/ 93 w 570"/>
                <a:gd name="T45" fmla="*/ 219 h 551"/>
                <a:gd name="T46" fmla="*/ 105 w 570"/>
                <a:gd name="T47" fmla="*/ 135 h 551"/>
                <a:gd name="T48" fmla="*/ 145 w 570"/>
                <a:gd name="T49" fmla="*/ 52 h 551"/>
                <a:gd name="T50" fmla="*/ 71 w 570"/>
                <a:gd name="T51" fmla="*/ 0 h 551"/>
                <a:gd name="T52" fmla="*/ 71 w 570"/>
                <a:gd name="T53" fmla="*/ 0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0"/>
                <a:gd name="T82" fmla="*/ 0 h 551"/>
                <a:gd name="T83" fmla="*/ 570 w 570"/>
                <a:gd name="T84" fmla="*/ 551 h 5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0" h="551">
                  <a:moveTo>
                    <a:pt x="71" y="0"/>
                  </a:moveTo>
                  <a:lnTo>
                    <a:pt x="10" y="114"/>
                  </a:lnTo>
                  <a:lnTo>
                    <a:pt x="0" y="240"/>
                  </a:lnTo>
                  <a:lnTo>
                    <a:pt x="105" y="323"/>
                  </a:lnTo>
                  <a:lnTo>
                    <a:pt x="228" y="363"/>
                  </a:lnTo>
                  <a:lnTo>
                    <a:pt x="311" y="302"/>
                  </a:lnTo>
                  <a:lnTo>
                    <a:pt x="352" y="228"/>
                  </a:lnTo>
                  <a:lnTo>
                    <a:pt x="444" y="280"/>
                  </a:lnTo>
                  <a:lnTo>
                    <a:pt x="361" y="333"/>
                  </a:lnTo>
                  <a:lnTo>
                    <a:pt x="342" y="416"/>
                  </a:lnTo>
                  <a:lnTo>
                    <a:pt x="395" y="478"/>
                  </a:lnTo>
                  <a:lnTo>
                    <a:pt x="539" y="551"/>
                  </a:lnTo>
                  <a:lnTo>
                    <a:pt x="570" y="487"/>
                  </a:lnTo>
                  <a:lnTo>
                    <a:pt x="506" y="437"/>
                  </a:lnTo>
                  <a:lnTo>
                    <a:pt x="487" y="385"/>
                  </a:lnTo>
                  <a:lnTo>
                    <a:pt x="539" y="333"/>
                  </a:lnTo>
                  <a:lnTo>
                    <a:pt x="549" y="271"/>
                  </a:lnTo>
                  <a:lnTo>
                    <a:pt x="506" y="176"/>
                  </a:lnTo>
                  <a:lnTo>
                    <a:pt x="414" y="126"/>
                  </a:lnTo>
                  <a:lnTo>
                    <a:pt x="321" y="135"/>
                  </a:lnTo>
                  <a:lnTo>
                    <a:pt x="250" y="228"/>
                  </a:lnTo>
                  <a:lnTo>
                    <a:pt x="185" y="259"/>
                  </a:lnTo>
                  <a:lnTo>
                    <a:pt x="93" y="219"/>
                  </a:lnTo>
                  <a:lnTo>
                    <a:pt x="105" y="135"/>
                  </a:lnTo>
                  <a:lnTo>
                    <a:pt x="145" y="5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255"/>
            <p:cNvSpPr>
              <a:spLocks/>
            </p:cNvSpPr>
            <p:nvPr/>
          </p:nvSpPr>
          <p:spPr bwMode="auto">
            <a:xfrm>
              <a:off x="2693" y="1429"/>
              <a:ext cx="172" cy="83"/>
            </a:xfrm>
            <a:custGeom>
              <a:avLst/>
              <a:gdLst>
                <a:gd name="T0" fmla="*/ 12 w 571"/>
                <a:gd name="T1" fmla="*/ 53 h 281"/>
                <a:gd name="T2" fmla="*/ 302 w 571"/>
                <a:gd name="T3" fmla="*/ 22 h 281"/>
                <a:gd name="T4" fmla="*/ 447 w 571"/>
                <a:gd name="T5" fmla="*/ 0 h 281"/>
                <a:gd name="T6" fmla="*/ 571 w 571"/>
                <a:gd name="T7" fmla="*/ 53 h 281"/>
                <a:gd name="T8" fmla="*/ 478 w 571"/>
                <a:gd name="T9" fmla="*/ 281 h 281"/>
                <a:gd name="T10" fmla="*/ 395 w 571"/>
                <a:gd name="T11" fmla="*/ 219 h 281"/>
                <a:gd name="T12" fmla="*/ 229 w 571"/>
                <a:gd name="T13" fmla="*/ 188 h 281"/>
                <a:gd name="T14" fmla="*/ 74 w 571"/>
                <a:gd name="T15" fmla="*/ 157 h 281"/>
                <a:gd name="T16" fmla="*/ 179 w 571"/>
                <a:gd name="T17" fmla="*/ 117 h 281"/>
                <a:gd name="T18" fmla="*/ 333 w 571"/>
                <a:gd name="T19" fmla="*/ 136 h 281"/>
                <a:gd name="T20" fmla="*/ 416 w 571"/>
                <a:gd name="T21" fmla="*/ 157 h 281"/>
                <a:gd name="T22" fmla="*/ 478 w 571"/>
                <a:gd name="T23" fmla="*/ 84 h 281"/>
                <a:gd name="T24" fmla="*/ 343 w 571"/>
                <a:gd name="T25" fmla="*/ 74 h 281"/>
                <a:gd name="T26" fmla="*/ 219 w 571"/>
                <a:gd name="T27" fmla="*/ 74 h 281"/>
                <a:gd name="T28" fmla="*/ 0 w 571"/>
                <a:gd name="T29" fmla="*/ 117 h 281"/>
                <a:gd name="T30" fmla="*/ 12 w 571"/>
                <a:gd name="T31" fmla="*/ 53 h 281"/>
                <a:gd name="T32" fmla="*/ 12 w 571"/>
                <a:gd name="T33" fmla="*/ 53 h 2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1"/>
                <a:gd name="T52" fmla="*/ 0 h 281"/>
                <a:gd name="T53" fmla="*/ 571 w 571"/>
                <a:gd name="T54" fmla="*/ 281 h 2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1" h="281">
                  <a:moveTo>
                    <a:pt x="12" y="53"/>
                  </a:moveTo>
                  <a:lnTo>
                    <a:pt x="302" y="22"/>
                  </a:lnTo>
                  <a:lnTo>
                    <a:pt x="447" y="0"/>
                  </a:lnTo>
                  <a:lnTo>
                    <a:pt x="571" y="53"/>
                  </a:lnTo>
                  <a:lnTo>
                    <a:pt x="478" y="281"/>
                  </a:lnTo>
                  <a:lnTo>
                    <a:pt x="395" y="219"/>
                  </a:lnTo>
                  <a:lnTo>
                    <a:pt x="229" y="188"/>
                  </a:lnTo>
                  <a:lnTo>
                    <a:pt x="74" y="157"/>
                  </a:lnTo>
                  <a:lnTo>
                    <a:pt x="179" y="117"/>
                  </a:lnTo>
                  <a:lnTo>
                    <a:pt x="333" y="136"/>
                  </a:lnTo>
                  <a:lnTo>
                    <a:pt x="416" y="157"/>
                  </a:lnTo>
                  <a:lnTo>
                    <a:pt x="478" y="84"/>
                  </a:lnTo>
                  <a:lnTo>
                    <a:pt x="343" y="74"/>
                  </a:lnTo>
                  <a:lnTo>
                    <a:pt x="219" y="74"/>
                  </a:lnTo>
                  <a:lnTo>
                    <a:pt x="0" y="117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696" name="Oval 256"/>
          <p:cNvSpPr>
            <a:spLocks noChangeArrowheads="1"/>
          </p:cNvSpPr>
          <p:nvPr/>
        </p:nvSpPr>
        <p:spPr bwMode="auto">
          <a:xfrm>
            <a:off x="4953000" y="2590800"/>
            <a:ext cx="3168650" cy="2027238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697" name="Oval 257"/>
          <p:cNvSpPr>
            <a:spLocks noChangeArrowheads="1"/>
          </p:cNvSpPr>
          <p:nvPr/>
        </p:nvSpPr>
        <p:spPr bwMode="auto">
          <a:xfrm>
            <a:off x="4572000" y="2438400"/>
            <a:ext cx="2700338" cy="2339975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698" name="Oval 258"/>
          <p:cNvSpPr>
            <a:spLocks noChangeArrowheads="1"/>
          </p:cNvSpPr>
          <p:nvPr/>
        </p:nvSpPr>
        <p:spPr bwMode="auto">
          <a:xfrm>
            <a:off x="5791200" y="2362200"/>
            <a:ext cx="2971800" cy="233045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699" name="Line 259"/>
          <p:cNvSpPr>
            <a:spLocks noChangeShapeType="1"/>
          </p:cNvSpPr>
          <p:nvPr/>
        </p:nvSpPr>
        <p:spPr bwMode="auto">
          <a:xfrm flipH="1" flipV="1">
            <a:off x="6477000" y="1600200"/>
            <a:ext cx="179388" cy="3960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9700" name="Picture 260" descr="ZemljiniPolov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9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9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9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9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611" grpId="0"/>
      <p:bldP spid="189696" grpId="0" animBg="1"/>
      <p:bldP spid="189697" grpId="0" animBg="1"/>
      <p:bldP spid="189698" grpId="0" animBg="1"/>
      <p:bldP spid="1896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E9A32-EA37-4516-9494-B2AE52787211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Примена магнета</a:t>
            </a:r>
            <a:endParaRPr lang="en-US" b="1" dirty="0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6019800" cy="3124200"/>
          </a:xfrm>
        </p:spPr>
        <p:txBody>
          <a:bodyPr/>
          <a:lstStyle/>
          <a:p>
            <a:pPr eaLnBrk="1" hangingPunct="1"/>
            <a:r>
              <a:rPr lang="sr-Cyrl-CS" sz="2600" smtClean="0"/>
              <a:t>Човек је искористио појаву магнетизма у бројном уређајима.</a:t>
            </a:r>
          </a:p>
          <a:p>
            <a:pPr eaLnBrk="1" hangingPunct="1"/>
            <a:r>
              <a:rPr lang="sr-Cyrl-CS" sz="2600" b="1" smtClean="0"/>
              <a:t>КОМПАС</a:t>
            </a:r>
            <a:r>
              <a:rPr lang="sr-Cyrl-CS" sz="2600" smtClean="0"/>
              <a:t> је направа у којој магнет у облику игле стално показује правац север – југ и служи као средство за оријентацију у природи.</a:t>
            </a:r>
          </a:p>
          <a:p>
            <a:pPr eaLnBrk="1" hangingPunct="1"/>
            <a:endParaRPr lang="sr-Cyrl-CS" sz="2600" smtClean="0"/>
          </a:p>
          <a:p>
            <a:pPr eaLnBrk="1" hangingPunct="1"/>
            <a:endParaRPr lang="sr-Cyrl-CS" sz="2600" smtClean="0"/>
          </a:p>
          <a:p>
            <a:pPr eaLnBrk="1" hangingPunct="1"/>
            <a:endParaRPr lang="sr-Cyrl-CS" sz="2600" smtClean="0"/>
          </a:p>
          <a:p>
            <a:pPr eaLnBrk="1" hangingPunct="1"/>
            <a:endParaRPr lang="sr-Cyrl-CS" sz="2600" smtClean="0"/>
          </a:p>
          <a:p>
            <a:pPr eaLnBrk="1" hangingPunct="1"/>
            <a:endParaRPr lang="sr-Cyrl-CS" sz="2600" smtClean="0"/>
          </a:p>
          <a:p>
            <a:pPr eaLnBrk="1" hangingPunct="1"/>
            <a:endParaRPr lang="en-US" sz="2600" smtClean="0"/>
          </a:p>
        </p:txBody>
      </p:sp>
      <p:pic>
        <p:nvPicPr>
          <p:cNvPr id="110596" name="Picture 4" descr="23873439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635375"/>
            <a:ext cx="2667000" cy="2279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B43D-2713-402E-9B61-1EA1B2A74A5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pPr eaLnBrk="1" hangingPunct="1"/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Примена магнета</a:t>
            </a:r>
            <a:endParaRPr lang="en-US" dirty="0" smtClean="0">
              <a:solidFill>
                <a:schemeClr val="tx1"/>
              </a:solidFill>
              <a:latin typeface="Arial Cirilica" pitchFamily="34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90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r-Cyrl-CS" sz="2400" dirty="0" smtClean="0"/>
              <a:t>Велики магнети</a:t>
            </a:r>
            <a:r>
              <a:rPr lang="en-US" sz="2400" dirty="0" smtClean="0"/>
              <a:t>,</a:t>
            </a:r>
            <a:r>
              <a:rPr lang="sr-Cyrl-CS" sz="2400" dirty="0" smtClean="0"/>
              <a:t> чије је магнетно поље веома јако</a:t>
            </a:r>
            <a:r>
              <a:rPr lang="en-US" sz="2400" dirty="0" smtClean="0"/>
              <a:t>,</a:t>
            </a:r>
            <a:r>
              <a:rPr lang="sr-Cyrl-CS" sz="2400" dirty="0" smtClean="0"/>
              <a:t> користе се за: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Cyrl-CS" sz="2400" dirty="0" smtClean="0"/>
              <a:t>     - подизање и преношење гвоздених и челичних предмета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Cyrl-CS" sz="2400" dirty="0" smtClean="0"/>
              <a:t>       (аутомобили, цеви)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Cyrl-CS" sz="2400" dirty="0" smtClean="0"/>
              <a:t>     - раздвајање гвожђа од других материјала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Cyrl-CS" sz="2400" dirty="0" smtClean="0"/>
              <a:t>     - кретање возова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Cyrl-CS" sz="2400" dirty="0" smtClean="0"/>
              <a:t>     - прављење украсних магнета.</a:t>
            </a:r>
            <a:endParaRPr lang="en-US" sz="2400" dirty="0" smtClean="0"/>
          </a:p>
        </p:txBody>
      </p:sp>
      <p:pic>
        <p:nvPicPr>
          <p:cNvPr id="117768" name="Picture 8" descr="Automob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000504"/>
            <a:ext cx="1933575" cy="2571768"/>
          </a:xfrm>
        </p:spPr>
      </p:pic>
      <p:pic>
        <p:nvPicPr>
          <p:cNvPr id="117769" name="Picture 9" descr="IndustrijskiElektro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17526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0" descr="t0416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2362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11" descr="IMG_02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071942"/>
            <a:ext cx="2286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ЗАПИСУЈЕМО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00108"/>
            <a:ext cx="8229600" cy="457203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Руда гвожђа- магнетит је природни магнет.</a:t>
            </a:r>
          </a:p>
          <a:p>
            <a:r>
              <a:rPr lang="sr-Cyrl-RS" sz="2400" dirty="0" smtClean="0"/>
              <a:t>Магнетит има својство да привлачи и задржава гвоздене предмете.То  својство се зове МАГНЕТИЗАМ.</a:t>
            </a:r>
          </a:p>
          <a:p>
            <a:r>
              <a:rPr lang="sr-Cyrl-RS" sz="2400" dirty="0" smtClean="0"/>
              <a:t>Врсте магнета:</a:t>
            </a:r>
          </a:p>
          <a:p>
            <a:r>
              <a:rPr lang="sr-Cyrl-RS" sz="2400" dirty="0" smtClean="0"/>
              <a:t>природни-магнетит;</a:t>
            </a:r>
          </a:p>
          <a:p>
            <a:r>
              <a:rPr lang="sr-Cyrl-RS" sz="2400" dirty="0"/>
              <a:t>в</a:t>
            </a:r>
            <a:r>
              <a:rPr lang="sr-Cyrl-RS" sz="2400" dirty="0" smtClean="0"/>
              <a:t>ештачки-праве људи превлачењем магнета о гвожђе.</a:t>
            </a:r>
          </a:p>
          <a:p>
            <a:r>
              <a:rPr lang="sr-Cyrl-RS" sz="2400" dirty="0" smtClean="0"/>
              <a:t>Полови магнета: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северни  -С</a:t>
            </a:r>
          </a:p>
          <a:p>
            <a:r>
              <a:rPr lang="sr-Cyrl-RS" sz="2400" dirty="0" smtClean="0">
                <a:solidFill>
                  <a:srgbClr val="0070C0"/>
                </a:solidFill>
              </a:rPr>
              <a:t>Јужни - Ј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Легенда о магнету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Стара Грчка легенда каже да је пастир по имену Магнес, чувајући овце на планини Иде, приметио да му се штап и чизме са </a:t>
            </a:r>
            <a:r>
              <a:rPr lang="sr-Cyrl-RS" dirty="0" smtClean="0"/>
              <a:t>металним ексерима</a:t>
            </a:r>
            <a:r>
              <a:rPr lang="sr-Cyrl-CS" dirty="0" smtClean="0"/>
              <a:t> лепе за црни камен. Испитујући необичну појаву, схватио је да ексере којима су чизме потковане и гвоздени штап привлачи црни камен.Тако је Магн</a:t>
            </a:r>
            <a:r>
              <a:rPr lang="en-US" dirty="0" smtClean="0"/>
              <a:t>e</a:t>
            </a:r>
            <a:r>
              <a:rPr lang="sr-Cyrl-CS" dirty="0" smtClean="0"/>
              <a:t>с открио да постоји камен који привлачи гвожђе. Тако је откривен МАГНЕТИЗАМ.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 </a:t>
            </a:r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Врсте магнета</a:t>
            </a:r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: </a:t>
            </a:r>
            <a:b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</a:br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 1.Природни магнети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откривено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у </a:t>
            </a:r>
            <a:r>
              <a:rPr lang="en-US" dirty="0" err="1" smtClean="0"/>
              <a:t>земљи</a:t>
            </a:r>
            <a:r>
              <a:rPr lang="en-US" dirty="0" smtClean="0"/>
              <a:t>  </a:t>
            </a:r>
            <a:r>
              <a:rPr lang="en-US" dirty="0" err="1" smtClean="0"/>
              <a:t>постоји</a:t>
            </a:r>
            <a:r>
              <a:rPr lang="en-US" dirty="0" smtClean="0"/>
              <a:t> </a:t>
            </a:r>
            <a:r>
              <a:rPr lang="en-US" dirty="0" err="1" smtClean="0"/>
              <a:t>једна</a:t>
            </a:r>
            <a:r>
              <a:rPr lang="en-US" dirty="0" smtClean="0"/>
              <a:t> </a:t>
            </a:r>
            <a:r>
              <a:rPr lang="en-US" dirty="0" err="1" smtClean="0"/>
              <a:t>врста</a:t>
            </a:r>
            <a:r>
              <a:rPr lang="en-US" dirty="0" smtClean="0"/>
              <a:t> </a:t>
            </a:r>
            <a:r>
              <a:rPr lang="en-US" dirty="0" err="1" smtClean="0"/>
              <a:t>руде</a:t>
            </a:r>
            <a:r>
              <a:rPr lang="en-US" dirty="0" smtClean="0"/>
              <a:t> </a:t>
            </a:r>
            <a:r>
              <a:rPr lang="en-US" dirty="0" err="1" smtClean="0"/>
              <a:t>гвожђа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зове</a:t>
            </a:r>
            <a:r>
              <a:rPr lang="en-US" dirty="0" smtClean="0"/>
              <a:t> МАГНЕТИТ.</a:t>
            </a:r>
            <a:endParaRPr lang="sr-Cyrl-CS" dirty="0" smtClean="0"/>
          </a:p>
          <a:p>
            <a:r>
              <a:rPr lang="sr-Cyrl-CS" dirty="0" smtClean="0"/>
              <a:t>Руда гвожђа </a:t>
            </a:r>
            <a:r>
              <a:rPr lang="sr-Cyrl-CS" b="1" dirty="0" smtClean="0"/>
              <a:t>магнетит</a:t>
            </a:r>
            <a:r>
              <a:rPr lang="sr-Cyrl-CS" dirty="0" smtClean="0"/>
              <a:t> је природни магнет.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tx1"/>
                </a:solidFill>
                <a:latin typeface="Arial Cirilica" pitchFamily="34" charset="0"/>
              </a:rPr>
              <a:t>2.Вештачки магнети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757758"/>
          </a:xfrm>
        </p:spPr>
        <p:txBody>
          <a:bodyPr>
            <a:normAutofit fontScale="92500" lnSpcReduction="10000"/>
          </a:bodyPr>
          <a:lstStyle/>
          <a:p>
            <a:endParaRPr lang="sr-Cyrl-CS" sz="2800" dirty="0" smtClean="0"/>
          </a:p>
          <a:p>
            <a:r>
              <a:rPr lang="sr-Cyrl-CS" dirty="0" smtClean="0"/>
              <a:t>Када се гвожђе или челик трљају о магнетит, они се намагнетишу и постају </a:t>
            </a:r>
            <a:r>
              <a:rPr lang="sr-Cyrl-CS" b="1" dirty="0" smtClean="0"/>
              <a:t>ВЕШТАЧКИ МАГНЕТИ</a:t>
            </a:r>
            <a:r>
              <a:rPr lang="sr-Cyrl-CS" sz="2800" dirty="0" smtClean="0"/>
              <a:t>.</a:t>
            </a:r>
          </a:p>
          <a:p>
            <a:pPr>
              <a:buNone/>
            </a:pPr>
            <a:endParaRPr lang="sr-Cyrl-CS" dirty="0" smtClean="0"/>
          </a:p>
          <a:p>
            <a:r>
              <a:rPr lang="sr-Cyrl-CS" dirty="0" smtClean="0"/>
              <a:t>Вештачки магнети се најчешће праве у облику:  потковице, шипке, ваљка, игле.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6" descr="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357430"/>
            <a:ext cx="3810000" cy="1644650"/>
          </a:xfrm>
          <a:prstGeom prst="rect">
            <a:avLst/>
          </a:prstGeom>
          <a:noFill/>
        </p:spPr>
      </p:pic>
      <p:pic>
        <p:nvPicPr>
          <p:cNvPr id="5" name="Picture 1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4572000"/>
            <a:ext cx="1919288" cy="149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sz="3600" dirty="0" smtClean="0">
                <a:solidFill>
                  <a:schemeClr val="tx1"/>
                </a:solidFill>
                <a:latin typeface="Arial Cirilica" pitchFamily="34" charset="0"/>
              </a:rPr>
              <a:t>Магнетизам</a:t>
            </a:r>
            <a:br>
              <a:rPr lang="sr-Cyrl-CS" sz="3600" dirty="0" smtClean="0">
                <a:solidFill>
                  <a:schemeClr val="tx1"/>
                </a:solidFill>
                <a:latin typeface="Arial Cirilica" pitchFamily="34" charset="0"/>
              </a:rPr>
            </a:br>
            <a:r>
              <a:rPr lang="sr-Cyrl-CS" sz="3600" b="1" dirty="0" smtClean="0">
                <a:solidFill>
                  <a:schemeClr val="tx1"/>
                </a:solidFill>
                <a:latin typeface="Arial Cirilica" pitchFamily="34" charset="0"/>
              </a:rPr>
              <a:t>Магнетна својства материјала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Магнетит има својство да привлачи и задржава гвоздене предмете и друге метале . </a:t>
            </a:r>
          </a:p>
          <a:p>
            <a:r>
              <a:rPr lang="sr-Cyrl-CS" dirty="0" smtClean="0"/>
              <a:t>То својство се назива</a:t>
            </a:r>
            <a:r>
              <a:rPr lang="sr-Cyrl-CS" b="1" dirty="0" smtClean="0"/>
              <a:t> МАГНЕТИЗАМ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Магнетизам је невидљива сила привлачења или одбијања између одређених супстанци.</a:t>
            </a:r>
          </a:p>
          <a:p>
            <a:r>
              <a:rPr lang="sr-Cyrl-CS" dirty="0" smtClean="0"/>
              <a:t>Магнети не привлаче све супстанце.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Магнетни полови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dirty="0" smtClean="0"/>
              <a:t>Сваки магнет има два пола :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 </a:t>
            </a:r>
            <a:r>
              <a:rPr lang="sr-Cyrl-CS" b="1" dirty="0" smtClean="0"/>
              <a:t>СЕВЕРНИ </a:t>
            </a:r>
            <a:r>
              <a:rPr lang="sr-Cyrl-CS" dirty="0" smtClean="0"/>
              <a:t>пол</a:t>
            </a:r>
            <a:r>
              <a:rPr lang="sr-Cyrl-CS" b="1" dirty="0" smtClean="0"/>
              <a:t> (</a:t>
            </a:r>
            <a:r>
              <a:rPr lang="sr-Cyrl-CS" dirty="0" smtClean="0"/>
              <a:t>означен је </a:t>
            </a:r>
            <a:r>
              <a:rPr lang="sr-Cyrl-CS" dirty="0" smtClean="0">
                <a:solidFill>
                  <a:srgbClr val="FF0000"/>
                </a:solidFill>
              </a:rPr>
              <a:t>црвеном бојом)</a:t>
            </a:r>
            <a:endParaRPr lang="sr-Cyrl-CS" dirty="0" smtClean="0"/>
          </a:p>
          <a:p>
            <a:pPr>
              <a:lnSpc>
                <a:spcPct val="90000"/>
              </a:lnSpc>
            </a:pPr>
            <a:r>
              <a:rPr lang="sr-Cyrl-CS" dirty="0" smtClean="0"/>
              <a:t> </a:t>
            </a:r>
            <a:r>
              <a:rPr lang="sr-Cyrl-CS" b="1" dirty="0" smtClean="0"/>
              <a:t>ЈУЖНИ</a:t>
            </a:r>
            <a:r>
              <a:rPr lang="sr-Cyrl-CS" dirty="0" smtClean="0"/>
              <a:t> пол (означен је</a:t>
            </a:r>
            <a:r>
              <a:rPr lang="sr-Cyrl-CS" dirty="0" smtClean="0">
                <a:solidFill>
                  <a:srgbClr val="0000FF"/>
                </a:solidFill>
              </a:rPr>
              <a:t> плавом бојом)</a:t>
            </a:r>
          </a:p>
          <a:p>
            <a:pPr>
              <a:lnSpc>
                <a:spcPct val="90000"/>
              </a:lnSpc>
              <a:buNone/>
            </a:pPr>
            <a:endParaRPr lang="sr-Cyrl-CS" dirty="0" smtClean="0"/>
          </a:p>
          <a:p>
            <a:pPr>
              <a:lnSpc>
                <a:spcPct val="90000"/>
              </a:lnSpc>
            </a:pPr>
            <a:r>
              <a:rPr lang="sr-Cyrl-CS" dirty="0" smtClean="0"/>
              <a:t>Да су полови магнета међусобно различити, показује њихово међусобно деловање.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0F00A-1709-4D52-9EC2-BBFC7F7CA8F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10200"/>
            <a:ext cx="5903913" cy="6111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sr-Cyrl-C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</a:t>
            </a:r>
            <a:r>
              <a:rPr lang="hr-H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sr-Cyrl-C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hr-H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</a:t>
            </a:r>
            <a:r>
              <a:rPr lang="hr-H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sr-Cyrl-C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северни</a:t>
            </a:r>
            <a:r>
              <a:rPr lang="sr-Cyrl-C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r-Cyrl-C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пол магнета</a:t>
            </a:r>
            <a:r>
              <a:rPr lang="hr-H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( </a:t>
            </a:r>
            <a:r>
              <a:rPr 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N</a:t>
            </a:r>
            <a:r>
              <a:rPr lang="hr-H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388" y="571481"/>
            <a:ext cx="4765694" cy="1049358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sr-Cyrl-C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Полови магнета</a:t>
            </a:r>
            <a:endParaRPr lang="hr-HR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 flipH="1">
            <a:off x="4140200" y="4257675"/>
            <a:ext cx="6127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sr-Cyrl-C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С</a:t>
            </a:r>
            <a:endParaRPr lang="hr-HR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3482180">
            <a:off x="5772150" y="1868488"/>
            <a:ext cx="649287" cy="3481388"/>
            <a:chOff x="4263" y="1344"/>
            <a:chExt cx="409" cy="2193"/>
          </a:xfrm>
        </p:grpSpPr>
        <p:sp>
          <p:nvSpPr>
            <p:cNvPr id="155654" name="Text Box 6"/>
            <p:cNvSpPr txBox="1">
              <a:spLocks noChangeArrowheads="1"/>
            </p:cNvSpPr>
            <p:nvPr/>
          </p:nvSpPr>
          <p:spPr bwMode="auto">
            <a:xfrm>
              <a:off x="4377" y="1841"/>
              <a:ext cx="29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  <a:cs typeface="Arial" charset="0"/>
                </a:rPr>
                <a:t>J</a:t>
              </a:r>
              <a:endParaRPr lang="hr-H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cs typeface="Arial" charset="0"/>
              </a:endParaRPr>
            </a:p>
          </p:txBody>
        </p:sp>
        <p:sp>
          <p:nvSpPr>
            <p:cNvPr id="15382" name="AutoShape 7"/>
            <p:cNvSpPr>
              <a:spLocks noChangeArrowheads="1"/>
            </p:cNvSpPr>
            <p:nvPr/>
          </p:nvSpPr>
          <p:spPr bwMode="auto">
            <a:xfrm rot="-5400000">
              <a:off x="3835" y="2724"/>
              <a:ext cx="1241" cy="386"/>
            </a:xfrm>
            <a:prstGeom prst="cube">
              <a:avLst>
                <a:gd name="adj" fmla="val 63731"/>
              </a:avLst>
            </a:prstGeom>
            <a:solidFill>
              <a:srgbClr val="FF00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AutoShape 8"/>
            <p:cNvSpPr>
              <a:spLocks noChangeArrowheads="1"/>
            </p:cNvSpPr>
            <p:nvPr/>
          </p:nvSpPr>
          <p:spPr bwMode="auto">
            <a:xfrm rot="-5400000">
              <a:off x="3844" y="1763"/>
              <a:ext cx="1223" cy="385"/>
            </a:xfrm>
            <a:prstGeom prst="cube">
              <a:avLst>
                <a:gd name="adj" fmla="val 6545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1806957">
            <a:off x="971550" y="2781300"/>
            <a:ext cx="2339975" cy="1692275"/>
            <a:chOff x="3007" y="3193"/>
            <a:chExt cx="1792" cy="1381"/>
          </a:xfrm>
        </p:grpSpPr>
        <p:sp>
          <p:nvSpPr>
            <p:cNvPr id="15378" name="AutoShape 10"/>
            <p:cNvSpPr>
              <a:spLocks noChangeArrowheads="1"/>
            </p:cNvSpPr>
            <p:nvPr/>
          </p:nvSpPr>
          <p:spPr bwMode="auto">
            <a:xfrm rot="5400000">
              <a:off x="3993" y="3761"/>
              <a:ext cx="390" cy="1222"/>
            </a:xfrm>
            <a:prstGeom prst="can">
              <a:avLst>
                <a:gd name="adj" fmla="val 78333"/>
              </a:avLst>
            </a:prstGeom>
            <a:solidFill>
              <a:srgbClr val="FF0000">
                <a:alpha val="87842"/>
              </a:srgb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AutoShape 11"/>
            <p:cNvSpPr>
              <a:spLocks noChangeArrowheads="1"/>
            </p:cNvSpPr>
            <p:nvPr/>
          </p:nvSpPr>
          <p:spPr bwMode="auto">
            <a:xfrm rot="5400000">
              <a:off x="3987" y="2783"/>
              <a:ext cx="390" cy="1222"/>
            </a:xfrm>
            <a:prstGeom prst="can">
              <a:avLst>
                <a:gd name="adj" fmla="val 78333"/>
              </a:avLst>
            </a:prstGeom>
            <a:solidFill>
              <a:srgbClr val="0000FF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AutoShape 12"/>
            <p:cNvSpPr>
              <a:spLocks noChangeArrowheads="1"/>
            </p:cNvSpPr>
            <p:nvPr/>
          </p:nvSpPr>
          <p:spPr bwMode="auto">
            <a:xfrm rot="-5400000">
              <a:off x="3007" y="3193"/>
              <a:ext cx="1381" cy="1381"/>
            </a:xfrm>
            <a:custGeom>
              <a:avLst/>
              <a:gdLst>
                <a:gd name="T0" fmla="*/ 691 w 21600"/>
                <a:gd name="T1" fmla="*/ 0 h 21600"/>
                <a:gd name="T2" fmla="*/ 201 w 21600"/>
                <a:gd name="T3" fmla="*/ 700 h 21600"/>
                <a:gd name="T4" fmla="*/ 691 w 21600"/>
                <a:gd name="T5" fmla="*/ 402 h 21600"/>
                <a:gd name="T6" fmla="*/ 1180 w 21600"/>
                <a:gd name="T7" fmla="*/ 7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287" y="10885"/>
                  </a:moveTo>
                  <a:cubicBezTo>
                    <a:pt x="6287" y="10857"/>
                    <a:pt x="6287" y="10828"/>
                    <a:pt x="6287" y="10800"/>
                  </a:cubicBezTo>
                  <a:cubicBezTo>
                    <a:pt x="6287" y="8307"/>
                    <a:pt x="8307" y="6287"/>
                    <a:pt x="10800" y="6287"/>
                  </a:cubicBezTo>
                  <a:cubicBezTo>
                    <a:pt x="13292" y="6287"/>
                    <a:pt x="15313" y="8307"/>
                    <a:pt x="15313" y="10800"/>
                  </a:cubicBezTo>
                  <a:cubicBezTo>
                    <a:pt x="15313" y="10828"/>
                    <a:pt x="15312" y="10857"/>
                    <a:pt x="15312" y="10885"/>
                  </a:cubicBezTo>
                  <a:lnTo>
                    <a:pt x="21598" y="11005"/>
                  </a:lnTo>
                  <a:cubicBezTo>
                    <a:pt x="21599" y="10937"/>
                    <a:pt x="21600" y="1086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68"/>
                    <a:pt x="0" y="10937"/>
                    <a:pt x="1" y="1100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44800" y="1773238"/>
            <a:ext cx="936625" cy="1655762"/>
            <a:chOff x="1792" y="1117"/>
            <a:chExt cx="590" cy="1043"/>
          </a:xfrm>
        </p:grpSpPr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 flipH="1">
              <a:off x="1792" y="1117"/>
              <a:ext cx="567" cy="3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5"/>
            <p:cNvSpPr>
              <a:spLocks noChangeShapeType="1"/>
            </p:cNvSpPr>
            <p:nvPr/>
          </p:nvSpPr>
          <p:spPr bwMode="auto">
            <a:xfrm flipH="1">
              <a:off x="2200" y="1117"/>
              <a:ext cx="182" cy="10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43438" y="1773238"/>
            <a:ext cx="2303462" cy="2197100"/>
            <a:chOff x="2925" y="1117"/>
            <a:chExt cx="1451" cy="1384"/>
          </a:xfrm>
        </p:grpSpPr>
        <p:sp>
          <p:nvSpPr>
            <p:cNvPr id="15374" name="Line 17"/>
            <p:cNvSpPr>
              <a:spLocks noChangeShapeType="1"/>
            </p:cNvSpPr>
            <p:nvPr/>
          </p:nvSpPr>
          <p:spPr bwMode="auto">
            <a:xfrm>
              <a:off x="3015" y="1117"/>
              <a:ext cx="1361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 flipH="1">
              <a:off x="2925" y="1117"/>
              <a:ext cx="90" cy="1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7488238" y="2420938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Cyrl-C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Ј</a:t>
            </a:r>
            <a:endParaRPr lang="hr-HR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2268538" y="1881188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Cyrl-C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Ј</a:t>
            </a:r>
            <a:endParaRPr lang="hr-H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 flipH="1">
            <a:off x="3492500" y="3536950"/>
            <a:ext cx="6127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sr-Cyrl-C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С</a:t>
            </a:r>
            <a:endParaRPr lang="hr-H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1828800" y="5029200"/>
            <a:ext cx="59039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20000"/>
              </a:lnSpc>
              <a:defRPr/>
            </a:pPr>
            <a:r>
              <a:rPr lang="sr-Cyrl-C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Ј</a:t>
            </a:r>
            <a:r>
              <a:rPr lang="hr-HR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sr-Cyrl-C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hr-HR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</a:t>
            </a:r>
            <a:r>
              <a:rPr lang="hr-HR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sr-Cyrl-C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јужни пол магнета</a:t>
            </a:r>
            <a:r>
              <a:rPr lang="hr-HR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(</a:t>
            </a:r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S </a:t>
            </a:r>
            <a:r>
              <a:rPr lang="hr-HR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4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60"/>
                            </p:stCondLst>
                            <p:childTnLst>
                              <p:par>
                                <p:cTn id="5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1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6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0" grpId="1"/>
      <p:bldP spid="155651" grpId="0" build="p"/>
      <p:bldP spid="155651" grpId="1" build="p"/>
      <p:bldP spid="155652" grpId="0"/>
      <p:bldP spid="155667" grpId="0"/>
      <p:bldP spid="155669" grpId="0"/>
      <p:bldP spid="155670" grpId="0"/>
      <p:bldP spid="155671" grpId="0"/>
      <p:bldP spid="1556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Шта се догађа ако су два магнета близу један другог?</a:t>
            </a:r>
            <a:r>
              <a:rPr lang="hr-H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  Привлаче се</a:t>
            </a:r>
            <a:r>
              <a:rPr lang="sr-Cyrl-C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</a:p>
          <a:p>
            <a:endParaRPr lang="hr-HR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sr-Cyrl-RS" dirty="0" smtClean="0"/>
              <a:t>                                    </a:t>
            </a:r>
            <a:r>
              <a:rPr lang="sr-Cyrl-C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или</a:t>
            </a:r>
            <a:endParaRPr lang="hr-HR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23963" y="2278063"/>
            <a:ext cx="2447925" cy="539750"/>
            <a:chOff x="136" y="2886"/>
            <a:chExt cx="1542" cy="31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7" y="2886"/>
              <a:ext cx="1543" cy="204"/>
              <a:chOff x="2222" y="1139"/>
              <a:chExt cx="2767" cy="386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2222" y="1139"/>
                <a:ext cx="1519" cy="386"/>
              </a:xfrm>
              <a:prstGeom prst="cube">
                <a:avLst>
                  <a:gd name="adj" fmla="val 63731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3492" y="1139"/>
                <a:ext cx="1497" cy="385"/>
              </a:xfrm>
              <a:prstGeom prst="cube">
                <a:avLst>
                  <a:gd name="adj" fmla="val 6545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18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157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111750" y="2312988"/>
            <a:ext cx="2413000" cy="539750"/>
            <a:chOff x="3266" y="2908"/>
            <a:chExt cx="1520" cy="295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3265" y="2908"/>
              <a:ext cx="1519" cy="181"/>
              <a:chOff x="2222" y="1139"/>
              <a:chExt cx="2767" cy="386"/>
            </a:xfrm>
          </p:grpSpPr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2222" y="1139"/>
                <a:ext cx="1519" cy="386"/>
              </a:xfrm>
              <a:prstGeom prst="cube">
                <a:avLst>
                  <a:gd name="adj" fmla="val 63731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3492" y="1139"/>
                <a:ext cx="1497" cy="385"/>
              </a:xfrm>
              <a:prstGeom prst="cube">
                <a:avLst>
                  <a:gd name="adj" fmla="val 6545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332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447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223963" y="3500438"/>
            <a:ext cx="2447925" cy="503237"/>
            <a:chOff x="136" y="2886"/>
            <a:chExt cx="1542" cy="317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37" y="2886"/>
              <a:ext cx="1543" cy="204"/>
              <a:chOff x="2222" y="1139"/>
              <a:chExt cx="2767" cy="386"/>
            </a:xfrm>
          </p:grpSpPr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2222" y="1139"/>
                <a:ext cx="1519" cy="386"/>
              </a:xfrm>
              <a:prstGeom prst="cube">
                <a:avLst>
                  <a:gd name="adj" fmla="val 63731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3492" y="1139"/>
                <a:ext cx="1497" cy="385"/>
              </a:xfrm>
              <a:prstGeom prst="cube">
                <a:avLst>
                  <a:gd name="adj" fmla="val 6545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318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1157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929190" y="3571876"/>
            <a:ext cx="2413000" cy="504825"/>
            <a:chOff x="3266" y="2908"/>
            <a:chExt cx="1520" cy="295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3265" y="2908"/>
              <a:ext cx="1519" cy="181"/>
              <a:chOff x="2222" y="1139"/>
              <a:chExt cx="2767" cy="386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2222" y="1139"/>
                <a:ext cx="1519" cy="386"/>
              </a:xfrm>
              <a:prstGeom prst="cube">
                <a:avLst>
                  <a:gd name="adj" fmla="val 6373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3492" y="1139"/>
                <a:ext cx="1497" cy="385"/>
              </a:xfrm>
              <a:prstGeom prst="cube">
                <a:avLst>
                  <a:gd name="adj" fmla="val 65454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332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3447" y="3090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571868" y="414338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defRPr/>
            </a:pPr>
            <a:r>
              <a:rPr lang="sr-Cyrl-C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се </a:t>
            </a:r>
            <a:r>
              <a:rPr lang="sr-Cyrl-C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одбијају</a:t>
            </a:r>
            <a:endParaRPr lang="hr-HR" sz="28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10" y="5072074"/>
            <a:ext cx="6584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800" dirty="0" smtClean="0">
                <a:solidFill>
                  <a:srgbClr val="0000FF"/>
                </a:solidFill>
              </a:rPr>
              <a:t>Привлаче </a:t>
            </a:r>
            <a:r>
              <a:rPr lang="sr-Cyrl-CS" sz="2800" dirty="0">
                <a:solidFill>
                  <a:srgbClr val="0000FF"/>
                </a:solidFill>
              </a:rPr>
              <a:t>се различити магнетни полови</a:t>
            </a:r>
            <a:r>
              <a:rPr lang="sr-Cyrl-CS" dirty="0">
                <a:solidFill>
                  <a:srgbClr val="0000FF"/>
                </a:solidFill>
              </a:rPr>
              <a:t>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2910" y="5715016"/>
            <a:ext cx="556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dirty="0">
                <a:solidFill>
                  <a:srgbClr val="0000FF"/>
                </a:solidFill>
              </a:rPr>
              <a:t>Одбијају се истоимени магнетни полови.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23 L 0.07083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254 L -0.11215 -0.00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1424 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1614 -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chemeClr val="tx1"/>
                </a:solidFill>
                <a:latin typeface="Arial Cirilica" pitchFamily="34" charset="0"/>
              </a:rPr>
              <a:t>Магнетно поље и магнетне силе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eaLnBrk="1" hangingPunct="1">
              <a:buNone/>
            </a:pPr>
            <a:r>
              <a:rPr lang="sr-Cyrl-CS" sz="6000" dirty="0" smtClean="0"/>
              <a:t>. </a:t>
            </a:r>
            <a:r>
              <a:rPr lang="sr-Cyrl-CS" sz="2600" dirty="0" smtClean="0"/>
              <a:t> У простору око магнета формира се магнетно поље, путем којег магнет делује на нека тела и друге магнете, који се налазе на извесном растојању од њега.</a:t>
            </a:r>
          </a:p>
          <a:p>
            <a:pPr eaLnBrk="1" hangingPunct="1"/>
            <a:r>
              <a:rPr lang="sr-Cyrl-CS" sz="2600" dirty="0" smtClean="0"/>
              <a:t>У магнетном пољу делују магнетне силе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z="2600" dirty="0" smtClean="0"/>
              <a:t>    које су најјаче 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z="2600" dirty="0"/>
              <a:t> </a:t>
            </a:r>
            <a:r>
              <a:rPr lang="sr-Cyrl-CS" sz="2600" dirty="0" smtClean="0"/>
              <a:t>   на половима.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4517"/>
          <a:stretch>
            <a:fillRect/>
          </a:stretch>
        </p:blipFill>
        <p:spPr>
          <a:xfrm rot="5400000">
            <a:off x="4823729" y="2462891"/>
            <a:ext cx="27826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582</Words>
  <Application>Microsoft Office PowerPoint</Application>
  <PresentationFormat>On-screen Show (4:3)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Cirilica</vt:lpstr>
      <vt:lpstr>Bookman Old Style</vt:lpstr>
      <vt:lpstr>Calibri</vt:lpstr>
      <vt:lpstr>Wingdings</vt:lpstr>
      <vt:lpstr>Office Theme</vt:lpstr>
      <vt:lpstr>Магнетизам Maгнетна својства материјала</vt:lpstr>
      <vt:lpstr>Легенда о магнету</vt:lpstr>
      <vt:lpstr> Врсте магнета:   1.Природни магнети</vt:lpstr>
      <vt:lpstr>2.Вештачки магнети</vt:lpstr>
      <vt:lpstr>Магнетизам Магнетна својства материјала</vt:lpstr>
      <vt:lpstr>Магнетни полови</vt:lpstr>
      <vt:lpstr>С   –  северни пол магнета ( N )</vt:lpstr>
      <vt:lpstr>Шта се догађа ако су два магнета близу један другог? </vt:lpstr>
      <vt:lpstr>Магнетно поље и магнетне силе</vt:lpstr>
      <vt:lpstr> Узми магнет у облику ваљка и шипке. Принеси ексерима и спајалицама. Шта запажаш?</vt:lpstr>
      <vt:lpstr>Шта привлаче магнети?</vt:lpstr>
      <vt:lpstr>Закључак</vt:lpstr>
      <vt:lpstr>Магнетни полови - узајамно деловање</vt:lpstr>
      <vt:lpstr>Закључак</vt:lpstr>
      <vt:lpstr>Планета Земља - магнет</vt:lpstr>
      <vt:lpstr>Примена магнета</vt:lpstr>
      <vt:lpstr>Примена магнета</vt:lpstr>
      <vt:lpstr>ЗАПИСУЈЕМО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Магнетизам Maгнета својства материјала</dc:title>
  <dc:creator>User</dc:creator>
  <cp:lastModifiedBy>Windows User</cp:lastModifiedBy>
  <cp:revision>52</cp:revision>
  <dcterms:created xsi:type="dcterms:W3CDTF">2015-02-07T20:36:12Z</dcterms:created>
  <dcterms:modified xsi:type="dcterms:W3CDTF">2020-04-02T10:17:43Z</dcterms:modified>
</cp:coreProperties>
</file>