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FDE3E-2DEA-41AF-87DA-189A98203259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A30F-FE21-496E-BB19-9EE7FEDAD40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662" y="1285861"/>
            <a:ext cx="7529538" cy="1500198"/>
          </a:xfrm>
        </p:spPr>
        <p:txBody>
          <a:bodyPr>
            <a:normAutofit/>
          </a:bodyPr>
          <a:lstStyle/>
          <a:p>
            <a:r>
              <a:rPr lang="sr-Cyrl-RS" dirty="0" smtClean="0"/>
              <a:t>Машине у грађевинарству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76" y="2357430"/>
            <a:ext cx="6629424" cy="3714776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Поред алата, за градњу потребне су нам и велике машине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sr-Cyrl-RS" dirty="0" smtClean="0"/>
              <a:t>Најзначајније машине које користимо у градњи су: камиони, багери, булдожери,дизалице, мешалице.</a:t>
            </a:r>
          </a:p>
          <a:p>
            <a:r>
              <a:rPr lang="sr-Cyrl-RS" dirty="0" smtClean="0"/>
              <a:t>Нацртај и обоји један камион.</a:t>
            </a:r>
          </a:p>
          <a:p>
            <a:r>
              <a:rPr lang="sr-Cyrl-RS" dirty="0" smtClean="0"/>
              <a:t>Нацртај дизалицу или неку другу машину коју користимо у грађевинарству.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Багер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58204" cy="1143000"/>
          </a:xfrm>
        </p:spPr>
        <p:txBody>
          <a:bodyPr/>
          <a:lstStyle/>
          <a:p>
            <a:r>
              <a:rPr lang="sr-Cyrl-RS" dirty="0" smtClean="0"/>
              <a:t>Машине у грађевинарству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643602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Дизалица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52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Машине у грађевинарству</vt:lpstr>
      <vt:lpstr>Поред алата, за градњу потребне су нам и велике машине </vt:lpstr>
      <vt:lpstr>Багер</vt:lpstr>
      <vt:lpstr>Машине у грађевинарству</vt:lpstr>
      <vt:lpstr>Дизалица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Машине у грађевинарству</dc:title>
  <dc:creator>Windows User</dc:creator>
  <cp:lastModifiedBy>Windows User</cp:lastModifiedBy>
  <cp:revision>2</cp:revision>
  <dcterms:created xsi:type="dcterms:W3CDTF">2020-03-31T17:31:00Z</dcterms:created>
  <dcterms:modified xsi:type="dcterms:W3CDTF">2020-03-31T17:48:37Z</dcterms:modified>
</cp:coreProperties>
</file>