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33400"/>
            <a:ext cx="8043672" cy="1609716"/>
          </a:xfrm>
        </p:spPr>
        <p:txBody>
          <a:bodyPr>
            <a:normAutofit fontScale="90000"/>
          </a:bodyPr>
          <a:lstStyle/>
          <a:p>
            <a:r>
              <a:rPr lang="sr-Cyrl-RS" sz="7200" dirty="0" smtClean="0">
                <a:solidFill>
                  <a:schemeClr val="accent1">
                    <a:lumMod val="75000"/>
                  </a:schemeClr>
                </a:solidFill>
              </a:rPr>
              <a:t>Планине у Србији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sr-Cyrl-RS" dirty="0" smtClean="0"/>
              <a:t>Планине су на карти приказане браон бојом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24D8E245-03FE-4D35-A738-4C5DC1D90D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591738"/>
            <a:ext cx="8143931" cy="483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sr-Cyrl-RS" dirty="0" smtClean="0"/>
              <a:t>Планине у Војводини су: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4000" dirty="0" smtClean="0"/>
              <a:t>Фрушка гора</a:t>
            </a:r>
          </a:p>
          <a:p>
            <a:r>
              <a:rPr lang="sr-Cyrl-RS" sz="4000" dirty="0" smtClean="0"/>
              <a:t>Вршачке планине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sr-Cyrl-RS" dirty="0" smtClean="0"/>
              <a:t>  Планине у Србији...</a:t>
            </a:r>
            <a:endParaRPr lang="en-US" dirty="0"/>
          </a:p>
        </p:txBody>
      </p:sp>
      <p:pic>
        <p:nvPicPr>
          <p:cNvPr id="5" name="Picture 2" descr="Image result for planine srbije">
            <a:extLst>
              <a:ext uri="{FF2B5EF4-FFF2-40B4-BE49-F238E27FC236}">
                <a16:creationId xmlns:a16="http://schemas.microsoft.com/office/drawing/2014/main" xmlns="" id="{542504E1-7040-49E6-BA00-6981D94169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214422"/>
            <a:ext cx="3643318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8A096843-73B3-4CED-BEEF-BF98D2365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16113"/>
            <a:ext cx="2874505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Тара</a:t>
            </a:r>
            <a:r>
              <a:rPr lang="sr-Latn-RS" altLang="en-US" sz="2400" b="1" dirty="0"/>
              <a:t> </a:t>
            </a:r>
            <a:endParaRPr lang="sr-Cyrl-RS" altLang="en-US" sz="2400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</a:t>
            </a:r>
            <a:r>
              <a:rPr lang="sr-Cyrl-RS" altLang="en-US" sz="2400" b="1" dirty="0" smtClean="0"/>
              <a:t>Копаоник</a:t>
            </a:r>
            <a:endParaRPr lang="sr-Cyrl-RS" altLang="en-US" sz="2400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Стара планина</a:t>
            </a:r>
            <a:r>
              <a:rPr lang="sr-Latn-RS" altLang="en-US" sz="2400" b="1" dirty="0"/>
              <a:t> </a:t>
            </a:r>
            <a:endParaRPr lang="sr-Cyrl-RS" altLang="en-US" sz="2400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Златибор</a:t>
            </a:r>
            <a:r>
              <a:rPr lang="sr-Latn-RS" altLang="en-US" sz="2400" b="1" dirty="0"/>
              <a:t> </a:t>
            </a:r>
            <a:endParaRPr lang="sr-Cyrl-RS" altLang="en-US" sz="2400" b="1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Голија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Маљен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Рудник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sr-Cyrl-RS" altLang="en-US" sz="2400" b="1" dirty="0"/>
              <a:t> Проклетије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rgbClr val="92D050"/>
            </a:solidFill>
          </a:ln>
        </p:spPr>
        <p:txBody>
          <a:bodyPr>
            <a:normAutofit fontScale="90000"/>
          </a:bodyPr>
          <a:lstStyle/>
          <a:p>
            <a:r>
              <a:rPr lang="sr-Cyrl-RS" dirty="0" smtClean="0">
                <a:solidFill>
                  <a:srgbClr val="FF0000"/>
                </a:solidFill>
              </a:rPr>
              <a:t>На </a:t>
            </a:r>
            <a:r>
              <a:rPr lang="sr-Cyrl-RS" dirty="0" smtClean="0">
                <a:solidFill>
                  <a:srgbClr val="FF0000"/>
                </a:solidFill>
              </a:rPr>
              <a:t> географској карти </a:t>
            </a:r>
            <a:r>
              <a:rPr lang="sr-Cyrl-RS" dirty="0" smtClean="0">
                <a:solidFill>
                  <a:srgbClr val="FF0000"/>
                </a:solidFill>
              </a:rPr>
              <a:t>пронађи планине</a:t>
            </a:r>
            <a:r>
              <a:rPr lang="sr-Cyrl-RS" dirty="0" smtClean="0"/>
              <a:t>: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B175F09-F4AF-4631-B0CB-3E251C4476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480" y="1481138"/>
            <a:ext cx="5072097" cy="49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47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Планине у Србији</vt:lpstr>
      <vt:lpstr>Планине су на карти приказане браон бојом</vt:lpstr>
      <vt:lpstr>Планине у Војводини су:</vt:lpstr>
      <vt:lpstr>  Планине у Србији...</vt:lpstr>
      <vt:lpstr>На  географској карти пронађи планине: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12</cp:revision>
  <dcterms:created xsi:type="dcterms:W3CDTF">2019-10-27T11:29:15Z</dcterms:created>
  <dcterms:modified xsi:type="dcterms:W3CDTF">2020-04-26T21:48:35Z</dcterms:modified>
</cp:coreProperties>
</file>