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8" r:id="rId3"/>
    <p:sldId id="261" r:id="rId4"/>
    <p:sldId id="262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494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CA5D418-F315-4A7D-AA74-55EC6D6F2EC5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CA5D418-F315-4A7D-AA74-55EC6D6F2EC5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CA5D418-F315-4A7D-AA74-55EC6D6F2EC5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CA5D418-F315-4A7D-AA74-55EC6D6F2EC5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31E4673-3D09-414C-B557-7178C23748E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71604" y="533400"/>
            <a:ext cx="6900664" cy="2868168"/>
          </a:xfrm>
        </p:spPr>
        <p:txBody>
          <a:bodyPr/>
          <a:lstStyle/>
          <a:p>
            <a:r>
              <a:rPr lang="sr-Cyrl-RS" sz="7200" dirty="0" smtClean="0"/>
              <a:t>Годишња доба</a:t>
            </a:r>
            <a:endParaRPr lang="en-US" sz="7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Cyrl-RS" dirty="0" smtClean="0">
                <a:solidFill>
                  <a:srgbClr val="FF0000"/>
                </a:solidFill>
              </a:rPr>
              <a:t>ПРОЛЕЋЕ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5" name="Picture 2" descr="C:\Users\Anita\Desktop\prolec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071678"/>
            <a:ext cx="4429116" cy="28575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/>
              <a:t> Покажи висибабу, лептире и цвеће</a:t>
            </a:r>
            <a:endParaRPr lang="en-US" dirty="0"/>
          </a:p>
        </p:txBody>
      </p:sp>
      <p:pic>
        <p:nvPicPr>
          <p:cNvPr id="1026" name="Picture 2" descr="C:\Users\Anita\Desktop\пролеће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481138"/>
            <a:ext cx="6715172" cy="45259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 ОВО  ЈЕ  ПРОЛЕЋЕ...</a:t>
            </a:r>
            <a:endParaRPr lang="en-US" dirty="0"/>
          </a:p>
        </p:txBody>
      </p:sp>
      <p:pic>
        <p:nvPicPr>
          <p:cNvPr id="4" name="Picture 2" descr="C:\Users\Anita\Desktop\prolece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14500" y="1772444"/>
            <a:ext cx="5715000" cy="39433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/>
              <a:t> цветају висибабе и љубичице</a:t>
            </a:r>
          </a:p>
          <a:p>
            <a:r>
              <a:rPr lang="sr-Cyrl-RS" dirty="0" smtClean="0"/>
              <a:t>Сунце сија</a:t>
            </a:r>
          </a:p>
          <a:p>
            <a:r>
              <a:rPr lang="sr-Cyrl-RS" dirty="0" smtClean="0"/>
              <a:t> цвеће цвета</a:t>
            </a:r>
          </a:p>
          <a:p>
            <a:endParaRPr lang="sr-Cyrl-R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   КАДА  ЈЕ  ПРОЛЕЋЕ...</a:t>
            </a:r>
            <a:endParaRPr lang="en-US" dirty="0"/>
          </a:p>
        </p:txBody>
      </p:sp>
      <p:pic>
        <p:nvPicPr>
          <p:cNvPr id="4" name="Picture 2" descr="C:\Users\Anita\Desktop\prolec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3286124"/>
            <a:ext cx="5857876" cy="31432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RS" dirty="0" smtClean="0"/>
              <a:t> </a:t>
            </a:r>
          </a:p>
          <a:p>
            <a:pPr>
              <a:buNone/>
            </a:pPr>
            <a:endParaRPr lang="sr-Cyrl-R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dirty="0" smtClean="0"/>
              <a:t>  Ово је...</a:t>
            </a:r>
            <a:endParaRPr lang="en-US" dirty="0"/>
          </a:p>
        </p:txBody>
      </p:sp>
      <p:pic>
        <p:nvPicPr>
          <p:cNvPr id="5" name="Picture 2" descr="C:\Users\Anita\Desktop\пролеће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481138"/>
            <a:ext cx="6715172" cy="45259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sr-Cyrl-RS" dirty="0" smtClean="0"/>
              <a:t>  СТИГЛО НАМ ЈЕ ПРОЛЕЋЕ!</a:t>
            </a:r>
            <a:br>
              <a:rPr lang="sr-Cyrl-RS" dirty="0" smtClean="0"/>
            </a:br>
            <a:r>
              <a:rPr lang="sr-Cyrl-RS" smtClean="0"/>
              <a:t>           </a:t>
            </a:r>
            <a:r>
              <a:rPr lang="sr-Cyrl-RS" smtClean="0"/>
              <a:t> </a:t>
            </a:r>
            <a:r>
              <a:rPr lang="sr-Cyrl-RS" dirty="0" smtClean="0"/>
              <a:t>нацртај пролеће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237</TotalTime>
  <Words>41</Words>
  <Application>Microsoft Office PowerPoint</Application>
  <PresentationFormat>On-screen Show (4:3)</PresentationFormat>
  <Paragraphs>11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Concourse</vt:lpstr>
      <vt:lpstr>Годишња доба</vt:lpstr>
      <vt:lpstr> Покажи висибабу, лептире и цвеће</vt:lpstr>
      <vt:lpstr> ОВО  ЈЕ  ПРОЛЕЋЕ...</vt:lpstr>
      <vt:lpstr>   КАДА  ЈЕ  ПРОЛЕЋЕ...</vt:lpstr>
      <vt:lpstr>  Ово је...</vt:lpstr>
      <vt:lpstr>  СТИГЛО НАМ ЈЕ ПРОЛЕЋЕ!             нацртај пролеће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Градови у србији</dc:title>
  <dc:creator>Anita Dukovski</dc:creator>
  <cp:lastModifiedBy>Anita Dukovski</cp:lastModifiedBy>
  <cp:revision>10</cp:revision>
  <dcterms:created xsi:type="dcterms:W3CDTF">2019-10-27T11:29:15Z</dcterms:created>
  <dcterms:modified xsi:type="dcterms:W3CDTF">2020-04-21T09:00:43Z</dcterms:modified>
</cp:coreProperties>
</file>