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/>
          <a:lstStyle/>
          <a:p>
            <a:r>
              <a:rPr lang="sr-Cyrl-RS" sz="7200" dirty="0" smtClean="0"/>
              <a:t>Годишња доба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ПРОЛЕЋЕ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Anita\Desktop\prol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442911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Покажи висибабу, лептире и цвеће</a:t>
            </a:r>
            <a:endParaRPr lang="en-US" dirty="0"/>
          </a:p>
        </p:txBody>
      </p:sp>
      <p:pic>
        <p:nvPicPr>
          <p:cNvPr id="1026" name="Picture 2" descr="C:\Users\Anita\Desktop\пролећ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81138"/>
            <a:ext cx="6715172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ОВО  ЈЕ  ПРОЛЕЋЕ...</a:t>
            </a:r>
            <a:endParaRPr lang="en-US" dirty="0"/>
          </a:p>
        </p:txBody>
      </p:sp>
      <p:pic>
        <p:nvPicPr>
          <p:cNvPr id="4" name="Picture 2" descr="C:\Users\Anita\Desktop\prole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772444"/>
            <a:ext cx="5715000" cy="394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цветају висибабе и љубичице</a:t>
            </a:r>
          </a:p>
          <a:p>
            <a:r>
              <a:rPr lang="sr-Cyrl-RS" dirty="0" smtClean="0"/>
              <a:t>Сунце сија</a:t>
            </a:r>
          </a:p>
          <a:p>
            <a:r>
              <a:rPr lang="sr-Cyrl-RS" dirty="0" smtClean="0"/>
              <a:t> цвеће цвета</a:t>
            </a:r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КАДА  ЈЕ  ПРОЛЕЋЕ...</a:t>
            </a:r>
            <a:endParaRPr lang="en-US" dirty="0"/>
          </a:p>
        </p:txBody>
      </p:sp>
      <p:pic>
        <p:nvPicPr>
          <p:cNvPr id="4" name="Picture 2" descr="C:\Users\Anita\Desktop\prol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286124"/>
            <a:ext cx="585787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Ово је...</a:t>
            </a:r>
            <a:endParaRPr lang="en-US" dirty="0"/>
          </a:p>
        </p:txBody>
      </p:sp>
      <p:pic>
        <p:nvPicPr>
          <p:cNvPr id="5" name="Picture 2" descr="C:\Users\Anita\Desktop\пролећ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81138"/>
            <a:ext cx="6715172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  СТИГЛО НАМ ЈЕ ПРОЛЕЋЕ!</a:t>
            </a:r>
            <a:br>
              <a:rPr lang="sr-Cyrl-RS" dirty="0" smtClean="0"/>
            </a:br>
            <a:r>
              <a:rPr lang="sr-Cyrl-RS" smtClean="0"/>
              <a:t>           </a:t>
            </a:r>
            <a:r>
              <a:rPr lang="sr-Cyrl-RS" smtClean="0"/>
              <a:t> </a:t>
            </a:r>
            <a:r>
              <a:rPr lang="sr-Cyrl-RS" dirty="0" smtClean="0"/>
              <a:t>нацртај пролеће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</TotalTime>
  <Words>41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Годишња доба</vt:lpstr>
      <vt:lpstr> Покажи висибабу, лептире и цвеће</vt:lpstr>
      <vt:lpstr> ОВО  ЈЕ  ПРОЛЕЋЕ...</vt:lpstr>
      <vt:lpstr>   КАДА  ЈЕ  ПРОЛЕЋЕ...</vt:lpstr>
      <vt:lpstr>  Ово је...</vt:lpstr>
      <vt:lpstr>  СТИГЛО НАМ ЈЕ ПРОЛЕЋЕ!             нацртај пролеће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10</cp:revision>
  <dcterms:created xsi:type="dcterms:W3CDTF">2019-10-27T11:29:15Z</dcterms:created>
  <dcterms:modified xsi:type="dcterms:W3CDTF">2020-04-21T09:00:43Z</dcterms:modified>
</cp:coreProperties>
</file>