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500042"/>
            <a:ext cx="5143536" cy="895336"/>
          </a:xfrm>
        </p:spPr>
        <p:txBody>
          <a:bodyPr>
            <a:normAutofit fontScale="90000"/>
          </a:bodyPr>
          <a:lstStyle/>
          <a:p>
            <a:r>
              <a:rPr lang="sr-Cyrl-RS" sz="6000" dirty="0" smtClean="0">
                <a:solidFill>
                  <a:schemeClr val="accent1">
                    <a:lumMod val="75000"/>
                  </a:schemeClr>
                </a:solidFill>
              </a:rPr>
              <a:t>ПШЕНИЦА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57298"/>
            <a:ext cx="7772400" cy="478634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C:\Users\Anita\Desktop\biljke-na-njivi-5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85818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51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Пшеница је најпознатија житарица.</a:t>
            </a:r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Сеје се у јесен или у пролеће.</a:t>
            </a:r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Пшеница се жање у јулу.</a:t>
            </a:r>
          </a:p>
          <a:p>
            <a:pPr marL="624078" indent="-514350"/>
            <a:r>
              <a:rPr lang="sr-Cyrl-RS" dirty="0" smtClean="0">
                <a:latin typeface="Calibri" pitchFamily="34" charset="0"/>
              </a:rPr>
              <a:t>Њено зрно се прерађује у млиновима. Млевењем зрна добијамо брашно, гриз и мекиње. Мекиње служи за исхрану стоке.</a:t>
            </a:r>
            <a:endParaRPr lang="sr-Cyrl-RS" dirty="0" smtClean="0">
              <a:latin typeface="Calibri" pitchFamily="34" charset="0"/>
            </a:endParaRPr>
          </a:p>
          <a:p>
            <a:endParaRPr lang="sr-Cyrl-R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     </a:t>
            </a:r>
            <a:r>
              <a:rPr lang="sr-Cyrl-RS" dirty="0" smtClean="0"/>
              <a:t>           ПШЕНИЦА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                </a:t>
            </a:r>
            <a:r>
              <a:rPr lang="sr-Cyrl-RS" dirty="0" smtClean="0"/>
              <a:t> </a:t>
            </a:r>
            <a:r>
              <a:rPr lang="sr-Cyrl-RS" sz="1800" dirty="0" smtClean="0"/>
              <a:t>( ПРЕПИШИ У СВЕСЦИ)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</a:t>
            </a:r>
            <a:endParaRPr lang="en-US" dirty="0"/>
          </a:p>
        </p:txBody>
      </p:sp>
      <p:pic>
        <p:nvPicPr>
          <p:cNvPr id="4" name="Content Placeholder 3" descr="C:\Users\Anita\Desktop\преузимање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429000"/>
            <a:ext cx="29622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Anita\Desktop\zitarica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071546"/>
            <a:ext cx="392909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Anita\Desktop\grains-630x35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929066"/>
            <a:ext cx="4038600" cy="230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62249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sr-Cyrl-RS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sr-Cyrl-RS" dirty="0" smtClean="0">
              <a:latin typeface="Calibri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Која је житарица најпознатија?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Где се прерађује зрно пшенице?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>
                <a:latin typeface="Calibri" pitchFamily="34" charset="0"/>
              </a:rPr>
              <a:t>Шта добијамо млевењем зрна?</a:t>
            </a:r>
            <a:endParaRPr lang="sr-Cyrl-RS" dirty="0" smtClean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Одговори на питања...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980</TotalTime>
  <Words>65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ПШЕНИЦА</vt:lpstr>
      <vt:lpstr>                ПШЕНИЦА                  ( ПРЕПИШИ У СВЕСЦИ)</vt:lpstr>
      <vt:lpstr>  </vt:lpstr>
      <vt:lpstr>Одговори на питања...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13</cp:revision>
  <dcterms:created xsi:type="dcterms:W3CDTF">2019-10-27T11:29:15Z</dcterms:created>
  <dcterms:modified xsi:type="dcterms:W3CDTF">2020-04-26T21:24:24Z</dcterms:modified>
</cp:coreProperties>
</file>