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CE624-E40E-4238-94F7-DE5FCC261F4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98B52-0477-4BA6-9AA7-A75F396567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Пажљиво у саобраћају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Научимо и подсетимо се како да се исправно и безбедно понашамо као пешаци у саобраћају.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000" dirty="0" smtClean="0"/>
              <a:t>Пешаци се увек крећу тротоаром,  то је најбезбеднији начин, јер возила туда не смеју да се  крећу. Када ходамо тротоаром ,увек треба ићи оном страном која је најудаљенија од коловоза!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52578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Где прелазимо улицу?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2800" dirty="0" smtClean="0"/>
              <a:t>Улицу увек прелазимо на пешачком прелазу! </a:t>
            </a:r>
          </a:p>
          <a:p>
            <a:r>
              <a:rPr lang="sr-Cyrl-RS" sz="2800" dirty="0" smtClean="0"/>
              <a:t>Пешачки прелази су увек обележени белим линијама.</a:t>
            </a:r>
          </a:p>
          <a:p>
            <a:r>
              <a:rPr lang="sr-Cyrl-RS" sz="2800" b="1" dirty="0" smtClean="0"/>
              <a:t>Улицу никада не смемо да прелазимо поред пешачког прелаза!</a:t>
            </a:r>
          </a:p>
          <a:p>
            <a:r>
              <a:rPr lang="sr-Cyrl-RS" sz="2800" dirty="0" smtClean="0"/>
              <a:t>Када дођемо до пешачког прелаза онда </a:t>
            </a:r>
            <a:r>
              <a:rPr lang="sr-Cyrl-RS" sz="2800" b="1" dirty="0" smtClean="0"/>
              <a:t>станемо, </a:t>
            </a:r>
            <a:r>
              <a:rPr lang="sr-Cyrl-RS" sz="2800" dirty="0" smtClean="0"/>
              <a:t>погледамо лево и десно и ако се уверимо да нема возила </a:t>
            </a:r>
            <a:r>
              <a:rPr lang="sr-Cyrl-RS" sz="2800" b="1" dirty="0" smtClean="0"/>
              <a:t>тек онда прелазимо улицу!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58162" cy="500066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000" dirty="0" smtClean="0"/>
              <a:t>На слици је приказано правилно прелажење улице.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857232"/>
            <a:ext cx="8258204" cy="6000768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100010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r-Cyrl-RS" sz="2000" b="1" dirty="0" smtClean="0"/>
              <a:t>Улицу прелазимо када смо се уверили да су се сви аутомобили зауставили и када су нас сви возачи приметили!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50072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2000" dirty="0" smtClean="0"/>
              <a:t>У градовима постоје широке улице, а на њиховој средини пешачко острво.Оно је уздигнуто од коловоза.На пешачком острву пешаци треба да застану и поново осмотре дали је безбедно да пређу преко другог дела улице.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5114924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170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Пажљиво у саобраћају</vt:lpstr>
      <vt:lpstr>Пешаци се увек крећу тротоаром,  то је најбезбеднији начин, јер возила туда не смеју да се  крећу. Када ходамо тротоаром ,увек треба ићи оном страном која је најудаљенија од коловоза!</vt:lpstr>
      <vt:lpstr>Где прелазимо улицу?</vt:lpstr>
      <vt:lpstr>На слици је приказано правилно прелажење улице.</vt:lpstr>
      <vt:lpstr>Улицу прелазимо када смо се уверили да су се сви аутомобили зауставили и када су нас сви возачи приметили!</vt:lpstr>
      <vt:lpstr>У градовима постоје широке улице, а на њиховој средини пешачко острво.Оно је уздигнуто од коловоза.На пешачком острву пешаци треба да застану и поново осмотре дали је безбедно да пређу преко другог дела улице.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Пажљиво у саобраћају</dc:title>
  <dc:creator>Windows User</dc:creator>
  <cp:lastModifiedBy>Windows User</cp:lastModifiedBy>
  <cp:revision>3</cp:revision>
  <dcterms:created xsi:type="dcterms:W3CDTF">2020-04-26T16:32:47Z</dcterms:created>
  <dcterms:modified xsi:type="dcterms:W3CDTF">2020-04-26T17:02:09Z</dcterms:modified>
</cp:coreProperties>
</file>