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8977-B6A6-4768-86EF-62283377425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90B0F-A5DA-4A71-B3B3-0DC25AC45D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Пешаци у саобраћају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sr-Cyrl-RS" dirty="0" smtClean="0"/>
              <a:t>Пешаци се на улици крећу тротоаром а ако њега нема крајњом левом страном пута, да би видели возило које им долази у сусрет!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800" dirty="0" smtClean="0"/>
              <a:t>На слици је приказано кретање пешака </a:t>
            </a:r>
            <a:r>
              <a:rPr lang="sr-Cyrl-RS" sz="2800" b="1" dirty="0" smtClean="0"/>
              <a:t>левом </a:t>
            </a:r>
            <a:r>
              <a:rPr lang="sr-Cyrl-RS" sz="2800" dirty="0" smtClean="0"/>
              <a:t>страном пута и ауто који могу да виде, како иде ка њима.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400" dirty="0" smtClean="0"/>
              <a:t>Приликом преласка улице, </a:t>
            </a:r>
            <a:r>
              <a:rPr lang="sr-Cyrl-RS" sz="2400" b="1" dirty="0" smtClean="0"/>
              <a:t>морамо </a:t>
            </a:r>
            <a:r>
              <a:rPr lang="sr-Cyrl-RS" sz="2400" dirty="0" smtClean="0"/>
              <a:t>да гледамо семафор а ако семафора нема, да погледамо лево и десно и тек онда када </a:t>
            </a:r>
            <a:r>
              <a:rPr lang="sr-Cyrl-RS" sz="2400" b="1" dirty="0" smtClean="0"/>
              <a:t>нема </a:t>
            </a:r>
            <a:r>
              <a:rPr lang="sr-Cyrl-RS" sz="2400" dirty="0" smtClean="0"/>
              <a:t> возила у близини- да пређемо улицу!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3600" b="1" dirty="0" smtClean="0"/>
              <a:t>Забрањено је претрчавање улице!</a:t>
            </a:r>
            <a:r>
              <a:rPr lang="sr-Cyrl-RS" sz="3600" dirty="0" smtClean="0"/>
              <a:t/>
            </a:r>
            <a:br>
              <a:rPr lang="sr-Cyrl-RS" sz="3600" dirty="0" smtClean="0"/>
            </a:br>
            <a:r>
              <a:rPr lang="sr-Cyrl-RS" sz="3600" dirty="0" smtClean="0"/>
              <a:t>То може бити јако опасно!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Најбезбеднији начин преласка улице је прелазак на пешачком прелазу. Тада гледамо семафор за пешаке и тек када се упали зелено светло, можемо да пређемо!</a:t>
            </a:r>
          </a:p>
          <a:p>
            <a:r>
              <a:rPr lang="sr-Cyrl-RS" b="1" dirty="0" smtClean="0"/>
              <a:t>Важно је да увек , па и тада будемо опрезни и посматрамо возила око нас!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2547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3200" dirty="0" smtClean="0"/>
              <a:t>Буди пажљив приликом преласка улице!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mtClean="0"/>
              <a:t>Преко пруге се не сме прелазити  ако је рампа спуштена!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144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Пешаци у саобраћају</vt:lpstr>
      <vt:lpstr>На слици је приказано кретање пешака левом страном пута и ауто који могу да виде, како иде ка њима.</vt:lpstr>
      <vt:lpstr>Приликом преласка улице, морамо да гледамо семафор а ако семафора нема, да погледамо лево и десно и тек онда када нема  возила у близини- да пређемо улицу!</vt:lpstr>
      <vt:lpstr>Забрањено је претрчавање улице! То може бити јако опасно!</vt:lpstr>
      <vt:lpstr>Буди пажљив приликом преласка улице!</vt:lpstr>
      <vt:lpstr>Преко пруге се не сме прелазити  ако је рампа спуштена!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Пешаци у саобраћају</dc:title>
  <dc:creator>Windows User</dc:creator>
  <cp:lastModifiedBy>Windows User</cp:lastModifiedBy>
  <cp:revision>4</cp:revision>
  <dcterms:created xsi:type="dcterms:W3CDTF">2020-04-20T12:40:00Z</dcterms:created>
  <dcterms:modified xsi:type="dcterms:W3CDTF">2020-04-20T13:10:25Z</dcterms:modified>
</cp:coreProperties>
</file>