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E141D-8758-49C4-874E-5470A679127E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C9A98B-750C-4CD4-AEF9-2893CF4D0510}">
      <dgm:prSet phldrT="[Text]"/>
      <dgm:spPr/>
      <dgm:t>
        <a:bodyPr/>
        <a:lstStyle/>
        <a:p>
          <a:r>
            <a:rPr lang="sr-Cyrl-RS" dirty="0" smtClean="0"/>
            <a:t>Киша пада.</a:t>
          </a:r>
          <a:endParaRPr lang="en-US" dirty="0"/>
        </a:p>
      </dgm:t>
    </dgm:pt>
    <dgm:pt modelId="{9DB59294-BF79-4400-A2BB-9C3F3AC57CD0}" type="parTrans" cxnId="{3F9B4C6B-FCD2-42FB-910D-589EA3F220FA}">
      <dgm:prSet/>
      <dgm:spPr/>
      <dgm:t>
        <a:bodyPr/>
        <a:lstStyle/>
        <a:p>
          <a:endParaRPr lang="en-US"/>
        </a:p>
      </dgm:t>
    </dgm:pt>
    <dgm:pt modelId="{492C840E-C1DB-40B9-8A0F-21723C201C26}" type="sibTrans" cxnId="{3F9B4C6B-FCD2-42FB-910D-589EA3F220FA}">
      <dgm:prSet/>
      <dgm:spPr/>
      <dgm:t>
        <a:bodyPr/>
        <a:lstStyle/>
        <a:p>
          <a:endParaRPr lang="en-US"/>
        </a:p>
      </dgm:t>
    </dgm:pt>
    <dgm:pt modelId="{DD0F6F0D-0958-4A84-BF56-E16FAA5555A2}">
      <dgm:prSet phldrT="[Text]"/>
      <dgm:spPr/>
      <dgm:t>
        <a:bodyPr/>
        <a:lstStyle/>
        <a:p>
          <a:r>
            <a:rPr lang="sr-Cyrl-RS" dirty="0" smtClean="0"/>
            <a:t>Киша не пада.</a:t>
          </a:r>
          <a:endParaRPr lang="en-US" dirty="0"/>
        </a:p>
      </dgm:t>
    </dgm:pt>
    <dgm:pt modelId="{EB9103C1-4BE9-4BD0-80A8-5053EE4F9E07}" type="parTrans" cxnId="{10B9442C-E3F8-4429-87D6-169D9DB686DA}">
      <dgm:prSet/>
      <dgm:spPr/>
      <dgm:t>
        <a:bodyPr/>
        <a:lstStyle/>
        <a:p>
          <a:endParaRPr lang="en-US"/>
        </a:p>
      </dgm:t>
    </dgm:pt>
    <dgm:pt modelId="{E6E0D4BF-EBCE-4CEC-BCC4-ECDE979CA669}" type="sibTrans" cxnId="{10B9442C-E3F8-4429-87D6-169D9DB686DA}">
      <dgm:prSet/>
      <dgm:spPr/>
      <dgm:t>
        <a:bodyPr/>
        <a:lstStyle/>
        <a:p>
          <a:endParaRPr lang="en-US"/>
        </a:p>
      </dgm:t>
    </dgm:pt>
    <dgm:pt modelId="{C5D8A9C3-5057-4408-91BF-B0C3706B9A6A}" type="pres">
      <dgm:prSet presAssocID="{016E141D-8758-49C4-874E-5470A679127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67EC4F-7BAD-430F-99DB-B1176620AB14}" type="pres">
      <dgm:prSet presAssocID="{016E141D-8758-49C4-874E-5470A679127E}" presName="ribbon" presStyleLbl="node1" presStyleIdx="0" presStyleCnt="1" custScaleY="125001" custLinFactNeighborY="1042"/>
      <dgm:spPr/>
    </dgm:pt>
    <dgm:pt modelId="{F7743DC3-1516-4E4F-9EDF-8195AF421EB8}" type="pres">
      <dgm:prSet presAssocID="{016E141D-8758-49C4-874E-5470A679127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21E0FD-636E-4463-B88F-FA52022EC45A}" type="pres">
      <dgm:prSet presAssocID="{016E141D-8758-49C4-874E-5470A679127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3CA67-A4CB-4ED2-952D-B5AA64081E46}" type="presOf" srcId="{DD0F6F0D-0958-4A84-BF56-E16FAA5555A2}" destId="{E421E0FD-636E-4463-B88F-FA52022EC45A}" srcOrd="0" destOrd="0" presId="urn:microsoft.com/office/officeart/2005/8/layout/arrow6"/>
    <dgm:cxn modelId="{3F9B4C6B-FCD2-42FB-910D-589EA3F220FA}" srcId="{016E141D-8758-49C4-874E-5470A679127E}" destId="{C3C9A98B-750C-4CD4-AEF9-2893CF4D0510}" srcOrd="0" destOrd="0" parTransId="{9DB59294-BF79-4400-A2BB-9C3F3AC57CD0}" sibTransId="{492C840E-C1DB-40B9-8A0F-21723C201C26}"/>
    <dgm:cxn modelId="{6379503C-6164-4B6A-A409-F13CA89ED3BC}" type="presOf" srcId="{016E141D-8758-49C4-874E-5470A679127E}" destId="{C5D8A9C3-5057-4408-91BF-B0C3706B9A6A}" srcOrd="0" destOrd="0" presId="urn:microsoft.com/office/officeart/2005/8/layout/arrow6"/>
    <dgm:cxn modelId="{10B9442C-E3F8-4429-87D6-169D9DB686DA}" srcId="{016E141D-8758-49C4-874E-5470A679127E}" destId="{DD0F6F0D-0958-4A84-BF56-E16FAA5555A2}" srcOrd="1" destOrd="0" parTransId="{EB9103C1-4BE9-4BD0-80A8-5053EE4F9E07}" sibTransId="{E6E0D4BF-EBCE-4CEC-BCC4-ECDE979CA669}"/>
    <dgm:cxn modelId="{20F6CBC7-D61B-4443-BD1E-B3EF49D80B8A}" type="presOf" srcId="{C3C9A98B-750C-4CD4-AEF9-2893CF4D0510}" destId="{F7743DC3-1516-4E4F-9EDF-8195AF421EB8}" srcOrd="0" destOrd="0" presId="urn:microsoft.com/office/officeart/2005/8/layout/arrow6"/>
    <dgm:cxn modelId="{65581CB7-6E5F-4F9C-8195-52A57C3EF060}" type="presParOf" srcId="{C5D8A9C3-5057-4408-91BF-B0C3706B9A6A}" destId="{7A67EC4F-7BAD-430F-99DB-B1176620AB14}" srcOrd="0" destOrd="0" presId="urn:microsoft.com/office/officeart/2005/8/layout/arrow6"/>
    <dgm:cxn modelId="{1A7B67E0-1781-418F-898D-B2409E4DCE0F}" type="presParOf" srcId="{C5D8A9C3-5057-4408-91BF-B0C3706B9A6A}" destId="{F7743DC3-1516-4E4F-9EDF-8195AF421EB8}" srcOrd="1" destOrd="0" presId="urn:microsoft.com/office/officeart/2005/8/layout/arrow6"/>
    <dgm:cxn modelId="{9F6F2820-2647-4C66-B47D-059329FC986B}" type="presParOf" srcId="{C5D8A9C3-5057-4408-91BF-B0C3706B9A6A}" destId="{E421E0FD-636E-4463-B88F-FA52022EC45A}" srcOrd="2" destOrd="0" presId="urn:microsoft.com/office/officeart/2005/8/layout/arrow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FD8B27-4371-43AB-8BF9-101832C9402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7693D6-F950-48EA-A750-98568F712731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Обавештајна реченица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B17B011-6ADE-4A46-BF14-F077E37DEEE1}" type="parTrans" cxnId="{F3BD3C04-8E24-4A0F-8FD2-11882253C056}">
      <dgm:prSet/>
      <dgm:spPr/>
      <dgm:t>
        <a:bodyPr/>
        <a:lstStyle/>
        <a:p>
          <a:endParaRPr lang="en-US"/>
        </a:p>
      </dgm:t>
    </dgm:pt>
    <dgm:pt modelId="{A9482034-1D89-4AD3-A611-3F3FAD949D6D}" type="sibTrans" cxnId="{F3BD3C04-8E24-4A0F-8FD2-11882253C056}">
      <dgm:prSet/>
      <dgm:spPr/>
      <dgm:t>
        <a:bodyPr/>
        <a:lstStyle/>
        <a:p>
          <a:endParaRPr lang="en-US"/>
        </a:p>
      </dgm:t>
    </dgm:pt>
    <dgm:pt modelId="{6AAC2DC1-1608-4EB7-8FCD-148BB0A0E770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Узвична реченица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3B42BCD-5045-48E7-96D0-9372196D682C}" type="parTrans" cxnId="{69F6CA1E-7D4F-4D04-B736-A976500BFE39}">
      <dgm:prSet/>
      <dgm:spPr/>
      <dgm:t>
        <a:bodyPr/>
        <a:lstStyle/>
        <a:p>
          <a:endParaRPr lang="en-US"/>
        </a:p>
      </dgm:t>
    </dgm:pt>
    <dgm:pt modelId="{2CCB5FDB-DE1D-4748-A9FC-D18402457B99}" type="sibTrans" cxnId="{69F6CA1E-7D4F-4D04-B736-A976500BFE39}">
      <dgm:prSet/>
      <dgm:spPr/>
      <dgm:t>
        <a:bodyPr/>
        <a:lstStyle/>
        <a:p>
          <a:endParaRPr lang="en-US"/>
        </a:p>
      </dgm:t>
    </dgm:pt>
    <dgm:pt modelId="{D33E95B6-058E-456C-B610-F595401BC104}">
      <dgm:prSet phldrT="[Text]"/>
      <dgm:spPr/>
      <dgm:t>
        <a:bodyPr/>
        <a:lstStyle/>
        <a:p>
          <a:r>
            <a:rPr lang="sr-Cyrl-RS" dirty="0" smtClean="0">
              <a:latin typeface="Times New Roman" pitchFamily="18" charset="0"/>
              <a:cs typeface="Times New Roman" pitchFamily="18" charset="0"/>
            </a:rPr>
            <a:t>Упитна реченица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7DDB425-743F-4CB2-8F16-EF19164CBE9A}" type="parTrans" cxnId="{AF611CB9-D40F-4C77-826F-B0E165469F26}">
      <dgm:prSet/>
      <dgm:spPr/>
      <dgm:t>
        <a:bodyPr/>
        <a:lstStyle/>
        <a:p>
          <a:endParaRPr lang="en-US"/>
        </a:p>
      </dgm:t>
    </dgm:pt>
    <dgm:pt modelId="{3026ABB8-EF6A-4D72-96B5-CD457B884489}" type="sibTrans" cxnId="{AF611CB9-D40F-4C77-826F-B0E165469F26}">
      <dgm:prSet/>
      <dgm:spPr/>
      <dgm:t>
        <a:bodyPr/>
        <a:lstStyle/>
        <a:p>
          <a:endParaRPr lang="en-US"/>
        </a:p>
      </dgm:t>
    </dgm:pt>
    <dgm:pt modelId="{042600EF-187C-41C3-BF37-B290F5FDF4BD}" type="pres">
      <dgm:prSet presAssocID="{D1FD8B27-4371-43AB-8BF9-101832C9402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28D857-7A07-48D0-8197-07E3FC84F799}" type="pres">
      <dgm:prSet presAssocID="{F87693D6-F950-48EA-A750-98568F7127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5843A-CAA5-4501-8A38-6EEF3A713664}" type="pres">
      <dgm:prSet presAssocID="{A9482034-1D89-4AD3-A611-3F3FAD949D6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FD082FD-E6D3-4A93-A82B-84E8F45A114F}" type="pres">
      <dgm:prSet presAssocID="{A9482034-1D89-4AD3-A611-3F3FAD949D6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DD51932-E9EA-49EA-9A3F-CEA3D7D92D18}" type="pres">
      <dgm:prSet presAssocID="{6AAC2DC1-1608-4EB7-8FCD-148BB0A0E7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F588FA-00D4-4EDC-B04B-7A92EDD2D11B}" type="pres">
      <dgm:prSet presAssocID="{2CCB5FDB-DE1D-4748-A9FC-D18402457B9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1992B6A-A104-4A77-B256-F2854B30FA02}" type="pres">
      <dgm:prSet presAssocID="{2CCB5FDB-DE1D-4748-A9FC-D18402457B9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6B41999-D0A7-4510-A7DC-974F8BFAE362}" type="pres">
      <dgm:prSet presAssocID="{D33E95B6-058E-456C-B610-F595401BC10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D4679-B558-4372-ABD2-F6584C14BBE8}" type="pres">
      <dgm:prSet presAssocID="{3026ABB8-EF6A-4D72-96B5-CD457B88448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01E6C14-AC7B-4E31-9A7C-AB5E9A08BB73}" type="pres">
      <dgm:prSet presAssocID="{3026ABB8-EF6A-4D72-96B5-CD457B88448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6C614254-11A9-4C61-BD88-AB1F6173957C}" type="presOf" srcId="{F87693D6-F950-48EA-A750-98568F712731}" destId="{CA28D857-7A07-48D0-8197-07E3FC84F799}" srcOrd="0" destOrd="0" presId="urn:microsoft.com/office/officeart/2005/8/layout/cycle7"/>
    <dgm:cxn modelId="{16F72F7D-E66D-47EB-82D4-19FED2464C5A}" type="presOf" srcId="{D1FD8B27-4371-43AB-8BF9-101832C94020}" destId="{042600EF-187C-41C3-BF37-B290F5FDF4BD}" srcOrd="0" destOrd="0" presId="urn:microsoft.com/office/officeart/2005/8/layout/cycle7"/>
    <dgm:cxn modelId="{AF611CB9-D40F-4C77-826F-B0E165469F26}" srcId="{D1FD8B27-4371-43AB-8BF9-101832C94020}" destId="{D33E95B6-058E-456C-B610-F595401BC104}" srcOrd="2" destOrd="0" parTransId="{D7DDB425-743F-4CB2-8F16-EF19164CBE9A}" sibTransId="{3026ABB8-EF6A-4D72-96B5-CD457B884489}"/>
    <dgm:cxn modelId="{69F6CA1E-7D4F-4D04-B736-A976500BFE39}" srcId="{D1FD8B27-4371-43AB-8BF9-101832C94020}" destId="{6AAC2DC1-1608-4EB7-8FCD-148BB0A0E770}" srcOrd="1" destOrd="0" parTransId="{03B42BCD-5045-48E7-96D0-9372196D682C}" sibTransId="{2CCB5FDB-DE1D-4748-A9FC-D18402457B99}"/>
    <dgm:cxn modelId="{F3BD3C04-8E24-4A0F-8FD2-11882253C056}" srcId="{D1FD8B27-4371-43AB-8BF9-101832C94020}" destId="{F87693D6-F950-48EA-A750-98568F712731}" srcOrd="0" destOrd="0" parTransId="{6B17B011-6ADE-4A46-BF14-F077E37DEEE1}" sibTransId="{A9482034-1D89-4AD3-A611-3F3FAD949D6D}"/>
    <dgm:cxn modelId="{F667E071-9241-43DE-86B8-5A23A6CC35C5}" type="presOf" srcId="{3026ABB8-EF6A-4D72-96B5-CD457B884489}" destId="{4C9D4679-B558-4372-ABD2-F6584C14BBE8}" srcOrd="0" destOrd="0" presId="urn:microsoft.com/office/officeart/2005/8/layout/cycle7"/>
    <dgm:cxn modelId="{8F609116-96B6-4A97-8BF1-032509F9552B}" type="presOf" srcId="{A9482034-1D89-4AD3-A611-3F3FAD949D6D}" destId="{EFD082FD-E6D3-4A93-A82B-84E8F45A114F}" srcOrd="1" destOrd="0" presId="urn:microsoft.com/office/officeart/2005/8/layout/cycle7"/>
    <dgm:cxn modelId="{AFF8A0A1-2548-4449-85E6-8C525CE36AF2}" type="presOf" srcId="{A9482034-1D89-4AD3-A611-3F3FAD949D6D}" destId="{D085843A-CAA5-4501-8A38-6EEF3A713664}" srcOrd="0" destOrd="0" presId="urn:microsoft.com/office/officeart/2005/8/layout/cycle7"/>
    <dgm:cxn modelId="{818A4265-03DE-4F7B-B9D8-37E9544E06AF}" type="presOf" srcId="{3026ABB8-EF6A-4D72-96B5-CD457B884489}" destId="{501E6C14-AC7B-4E31-9A7C-AB5E9A08BB73}" srcOrd="1" destOrd="0" presId="urn:microsoft.com/office/officeart/2005/8/layout/cycle7"/>
    <dgm:cxn modelId="{DF28F952-5419-4B9B-A2A7-212FBBBFC90D}" type="presOf" srcId="{D33E95B6-058E-456C-B610-F595401BC104}" destId="{B6B41999-D0A7-4510-A7DC-974F8BFAE362}" srcOrd="0" destOrd="0" presId="urn:microsoft.com/office/officeart/2005/8/layout/cycle7"/>
    <dgm:cxn modelId="{D8489C23-B441-4E0D-A89B-25B3A488445E}" type="presOf" srcId="{2CCB5FDB-DE1D-4748-A9FC-D18402457B99}" destId="{85F588FA-00D4-4EDC-B04B-7A92EDD2D11B}" srcOrd="0" destOrd="0" presId="urn:microsoft.com/office/officeart/2005/8/layout/cycle7"/>
    <dgm:cxn modelId="{C077D2C0-484F-4DA5-BC98-DED90644A173}" type="presOf" srcId="{6AAC2DC1-1608-4EB7-8FCD-148BB0A0E770}" destId="{1DD51932-E9EA-49EA-9A3F-CEA3D7D92D18}" srcOrd="0" destOrd="0" presId="urn:microsoft.com/office/officeart/2005/8/layout/cycle7"/>
    <dgm:cxn modelId="{8E02F523-3A09-4585-95DB-B0B97B2DFF21}" type="presOf" srcId="{2CCB5FDB-DE1D-4748-A9FC-D18402457B99}" destId="{B1992B6A-A104-4A77-B256-F2854B30FA02}" srcOrd="1" destOrd="0" presId="urn:microsoft.com/office/officeart/2005/8/layout/cycle7"/>
    <dgm:cxn modelId="{84A10684-0964-46A6-BDBB-EF1E42521091}" type="presParOf" srcId="{042600EF-187C-41C3-BF37-B290F5FDF4BD}" destId="{CA28D857-7A07-48D0-8197-07E3FC84F799}" srcOrd="0" destOrd="0" presId="urn:microsoft.com/office/officeart/2005/8/layout/cycle7"/>
    <dgm:cxn modelId="{D14ADF24-3B7C-4614-9497-B703CD05FCD8}" type="presParOf" srcId="{042600EF-187C-41C3-BF37-B290F5FDF4BD}" destId="{D085843A-CAA5-4501-8A38-6EEF3A713664}" srcOrd="1" destOrd="0" presId="urn:microsoft.com/office/officeart/2005/8/layout/cycle7"/>
    <dgm:cxn modelId="{358F34ED-9F2B-43A7-B7C6-36B709BD6A88}" type="presParOf" srcId="{D085843A-CAA5-4501-8A38-6EEF3A713664}" destId="{EFD082FD-E6D3-4A93-A82B-84E8F45A114F}" srcOrd="0" destOrd="0" presId="urn:microsoft.com/office/officeart/2005/8/layout/cycle7"/>
    <dgm:cxn modelId="{72391858-1690-434C-AE81-9DC25D8861BE}" type="presParOf" srcId="{042600EF-187C-41C3-BF37-B290F5FDF4BD}" destId="{1DD51932-E9EA-49EA-9A3F-CEA3D7D92D18}" srcOrd="2" destOrd="0" presId="urn:microsoft.com/office/officeart/2005/8/layout/cycle7"/>
    <dgm:cxn modelId="{A653C5EF-72C8-401F-8D39-3AE77CFB2E1B}" type="presParOf" srcId="{042600EF-187C-41C3-BF37-B290F5FDF4BD}" destId="{85F588FA-00D4-4EDC-B04B-7A92EDD2D11B}" srcOrd="3" destOrd="0" presId="urn:microsoft.com/office/officeart/2005/8/layout/cycle7"/>
    <dgm:cxn modelId="{A3103C71-09B1-426D-BD63-C94A10BBA532}" type="presParOf" srcId="{85F588FA-00D4-4EDC-B04B-7A92EDD2D11B}" destId="{B1992B6A-A104-4A77-B256-F2854B30FA02}" srcOrd="0" destOrd="0" presId="urn:microsoft.com/office/officeart/2005/8/layout/cycle7"/>
    <dgm:cxn modelId="{ED5950A1-BE20-4BFC-B127-065CB6E2F82F}" type="presParOf" srcId="{042600EF-187C-41C3-BF37-B290F5FDF4BD}" destId="{B6B41999-D0A7-4510-A7DC-974F8BFAE362}" srcOrd="4" destOrd="0" presId="urn:microsoft.com/office/officeart/2005/8/layout/cycle7"/>
    <dgm:cxn modelId="{4617906F-A2EC-4C84-936E-77C71FC07F52}" type="presParOf" srcId="{042600EF-187C-41C3-BF37-B290F5FDF4BD}" destId="{4C9D4679-B558-4372-ABD2-F6584C14BBE8}" srcOrd="5" destOrd="0" presId="urn:microsoft.com/office/officeart/2005/8/layout/cycle7"/>
    <dgm:cxn modelId="{3F5386EA-B080-4976-B8BC-8044B50A7508}" type="presParOf" srcId="{4C9D4679-B558-4372-ABD2-F6584C14BBE8}" destId="{501E6C14-AC7B-4E31-9A7C-AB5E9A08BB73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63DB89-1656-4C87-84B7-CC9F37857F7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9F4943-700A-4077-A6B8-30C316BCC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fbfd042edca5a485a3a29357f9c78b3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514600"/>
            <a:ext cx="4023360" cy="402336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47800" y="838200"/>
            <a:ext cx="466288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ОБАВЕШТАЈНА, </a:t>
            </a:r>
          </a:p>
          <a:p>
            <a:pPr algn="ctr"/>
            <a:r>
              <a:rPr lang="sr-Cyrl-R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УПИТНА </a:t>
            </a:r>
          </a:p>
          <a:p>
            <a:pPr algn="ctr"/>
            <a:r>
              <a:rPr lang="sr-Cyrl-R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ctr"/>
            <a:r>
              <a:rPr lang="sr-Cyrl-R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УЗВИЧНА РЕЧЕНИЦА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713103">
            <a:off x="6653936" y="2919177"/>
            <a:ext cx="1282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  .  !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572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i="1" dirty="0" smtClean="0">
                <a:latin typeface="Times New Roman" pitchFamily="18" charset="0"/>
                <a:cs typeface="Times New Roman" pitchFamily="18" charset="0"/>
              </a:rPr>
              <a:t>Да се подсетимо</a:t>
            </a:r>
          </a:p>
          <a:p>
            <a:endParaRPr lang="sr-Cyrl-R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Реченице се по облику деле на </a:t>
            </a:r>
            <a:r>
              <a:rPr lang="sr-Cyrl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потврдне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sr-Cyrl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одричне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2133600"/>
          <a:ext cx="7010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676400" y="1752600"/>
          <a:ext cx="6400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609600"/>
            <a:ext cx="6413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 smtClean="0">
                <a:latin typeface="Times New Roman" pitchFamily="18" charset="0"/>
                <a:cs typeface="Times New Roman" pitchFamily="18" charset="0"/>
              </a:rPr>
              <a:t>ПОДЕЛА РЕЧЕНИЦА ПО ЗНАЧЕЊУ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676400"/>
            <a:ext cx="8571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Реченице којима се нешто изјављује, обавештава, 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називају се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обавештајне реченице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На крају обавештајних реченица увек пишемо </a:t>
            </a:r>
            <a:r>
              <a:rPr lang="sr-Cyrl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тачку.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3810000"/>
            <a:ext cx="411420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Примери: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Дан је сунчан.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Данас сам купила књигу.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Обукао сам нову кошуљу.</a:t>
            </a:r>
          </a:p>
          <a:p>
            <a:endParaRPr lang="en-US" dirty="0"/>
          </a:p>
        </p:txBody>
      </p:sp>
      <p:pic>
        <p:nvPicPr>
          <p:cNvPr id="1026" name="Picture 2" descr="C:\Users\Dell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048000"/>
            <a:ext cx="2466975" cy="1847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95400" y="685800"/>
            <a:ext cx="5173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 smtClean="0">
                <a:latin typeface="Times New Roman" pitchFamily="18" charset="0"/>
                <a:cs typeface="Times New Roman" pitchFamily="18" charset="0"/>
              </a:rPr>
              <a:t>ОБАВЕШТАЈНА РЕЧЕНИЦА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7526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Реченице помоћу којих се постављају разна питања су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упитне реченице.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На крају упитних реченица пишемо знак </a:t>
            </a:r>
            <a:r>
              <a:rPr lang="sr-Cyrl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упитника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3962400"/>
            <a:ext cx="436536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Примери: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Како си?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Колико је сати?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Која је твоја омиљена боја?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Dell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971800"/>
            <a:ext cx="1762125" cy="2590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47800" y="914400"/>
            <a:ext cx="3929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 smtClean="0">
                <a:latin typeface="Times New Roman" pitchFamily="18" charset="0"/>
                <a:cs typeface="Times New Roman" pitchFamily="18" charset="0"/>
              </a:rPr>
              <a:t>УПИТНА РЕЧЕНИЦА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200400"/>
            <a:ext cx="2619375" cy="220027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19200" y="18288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Реченице којима исказујемо осећања су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узвичне реченице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. На крају узвичних реченица пишемо знак </a:t>
            </a:r>
            <a:r>
              <a:rPr lang="sr-Cyrl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узвичника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886200"/>
            <a:ext cx="5791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Примери: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Ти си најбоља другарица на свету!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Добио сам петицу!</a:t>
            </a: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Баш сам срећан!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914400"/>
            <a:ext cx="4097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b="1" dirty="0" smtClean="0">
                <a:latin typeface="Times New Roman" pitchFamily="18" charset="0"/>
                <a:cs typeface="Times New Roman" pitchFamily="18" charset="0"/>
              </a:rPr>
              <a:t>УЗВИЧНА РЕЧЕНИЦА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914401"/>
            <a:ext cx="6444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i="1" dirty="0" smtClean="0">
                <a:latin typeface="Times New Roman" pitchFamily="18" charset="0"/>
                <a:cs typeface="Times New Roman" pitchFamily="18" charset="0"/>
              </a:rPr>
              <a:t>Задатак</a:t>
            </a: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Напиши једну обавештајну реченицу у одричном облику.</a:t>
            </a: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Напиши једну упитну реченицу.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Напиши једну узвичну реченицу.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3505200"/>
          <a:ext cx="76200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1990725"/>
                <a:gridCol w="1666875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Реченица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Значење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Облик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Кречили смо кућу</a:t>
                      </a:r>
                      <a:r>
                        <a:rPr lang="sr-Cyrl-R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прошлог викенда.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Ура, победили смо !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Зашто ниси написао домаћи задатак?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47800" y="2971800"/>
            <a:ext cx="18691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Cyrl-R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Попуни табелу.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191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14</cp:revision>
  <dcterms:created xsi:type="dcterms:W3CDTF">2020-04-04T18:11:26Z</dcterms:created>
  <dcterms:modified xsi:type="dcterms:W3CDTF">2020-04-05T14:25:02Z</dcterms:modified>
</cp:coreProperties>
</file>