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BA" dirty="0" smtClean="0"/>
              <a:t>ПОКРЕТИ  ОТПОРА  У ЈУГОСЛАВИЈИ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BA" dirty="0" smtClean="0"/>
              <a:t>У Другом светском рату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BA" dirty="0" smtClean="0"/>
              <a:t>Два покрета отпора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Cyrl-BA" dirty="0" smtClean="0"/>
              <a:t>Четнички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sr-Cyrl-BA" dirty="0" smtClean="0"/>
              <a:t>Настаје  од  Југословенске војске која се није предала Немцима.</a:t>
            </a:r>
          </a:p>
          <a:p>
            <a:r>
              <a:rPr lang="sr-Cyrl-BA" dirty="0" smtClean="0"/>
              <a:t>Одлазе на Равну  гору и  тамо формирају  четнички покрет.</a:t>
            </a:r>
          </a:p>
          <a:p>
            <a:r>
              <a:rPr lang="sr-Cyrl-BA" dirty="0" smtClean="0"/>
              <a:t>Предводи их  генерал Дража Михајловић.</a:t>
            </a:r>
          </a:p>
          <a:p>
            <a:r>
              <a:rPr lang="sr-Cyrl-BA" dirty="0" smtClean="0"/>
              <a:t>Они  су  за  краља  и капитализам.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r-Cyrl-BA" dirty="0" smtClean="0"/>
              <a:t>Партизански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sr-Cyrl-BA" dirty="0" smtClean="0"/>
              <a:t>Настаје  чим је почео рат у Југославији.</a:t>
            </a:r>
          </a:p>
          <a:p>
            <a:r>
              <a:rPr lang="sr-Cyrl-BA" dirty="0" smtClean="0"/>
              <a:t>Оснива га  Комунистичка  партија Југославије (КПЈ).</a:t>
            </a:r>
          </a:p>
          <a:p>
            <a:r>
              <a:rPr lang="sr-Cyrl-BA" dirty="0" smtClean="0"/>
              <a:t>Предводи их  Јосип  Броз  Тито.</a:t>
            </a:r>
          </a:p>
          <a:p>
            <a:r>
              <a:rPr lang="sr-Cyrl-BA" dirty="0" smtClean="0"/>
              <a:t>Они су  за  државу  без краља и  без  богаташа.</a:t>
            </a:r>
          </a:p>
          <a:p>
            <a:r>
              <a:rPr lang="sr-Cyrl-BA" dirty="0" smtClean="0"/>
              <a:t>Желе  да сви у  држави буду једнаки.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BA" dirty="0" smtClean="0"/>
              <a:t>Дража  </a:t>
            </a:r>
            <a:r>
              <a:rPr lang="sr-Cyrl-BA" dirty="0" smtClean="0"/>
              <a:t>Михаиловић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5" name="Content Placeholder 4" descr="images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990600" y="1676400"/>
            <a:ext cx="3657600" cy="40386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Cyrl-BA" dirty="0" smtClean="0"/>
              <a:t>Био  је  генерал  у  Југословенској  војсци  пре рата.</a:t>
            </a:r>
          </a:p>
          <a:p>
            <a:r>
              <a:rPr lang="sr-Cyrl-BA" dirty="0" smtClean="0"/>
              <a:t>Жели  да се бори  против Немаца  али  не жели  да држава после рата  буде комунистичка већ  да се врати  краљ.</a:t>
            </a:r>
          </a:p>
          <a:p>
            <a:r>
              <a:rPr lang="sr-Cyrl-BA" dirty="0" smtClean="0"/>
              <a:t>Након рата  хапсе га партизани, суде му и стрељају га.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BA" dirty="0" smtClean="0"/>
              <a:t>Јосип  Броз  Тито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5" name="Content Placeholder 4" descr="images (1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1905000"/>
            <a:ext cx="3200400" cy="37338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Cyrl-BA" dirty="0" smtClean="0"/>
              <a:t>Био је  вођа  Комунистичке партије  Југославије</a:t>
            </a:r>
            <a:r>
              <a:rPr lang="sr-Cyrl-BA" dirty="0" smtClean="0"/>
              <a:t>.</a:t>
            </a:r>
          </a:p>
          <a:p>
            <a:r>
              <a:rPr lang="sr-Cyrl-BA" dirty="0" smtClean="0"/>
              <a:t>У рату је био комадант Главног штаба партизанских  снага.</a:t>
            </a:r>
          </a:p>
          <a:p>
            <a:r>
              <a:rPr lang="sr-Cyrl-BA" dirty="0" smtClean="0"/>
              <a:t>После рата је био председник  Југославије.</a:t>
            </a:r>
          </a:p>
          <a:p>
            <a:r>
              <a:rPr lang="sr-Cyrl-BA" dirty="0" smtClean="0"/>
              <a:t>Умро је 1980.год и сахрањен је у Кући цвећа у  Београду.</a:t>
            </a:r>
          </a:p>
          <a:p>
            <a:pPr>
              <a:buNone/>
            </a:pPr>
            <a:r>
              <a:rPr lang="sr-Cyrl-BA" dirty="0" smtClean="0"/>
              <a:t> </a:t>
            </a:r>
            <a:endParaRPr lang="sr-Cyrl-BA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BA" dirty="0" smtClean="0"/>
              <a:t>Обележја два покрета отпора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Cyrl-BA" dirty="0" smtClean="0"/>
              <a:t>Четнички покрет-капа са кокардом</a:t>
            </a:r>
            <a:endParaRPr lang="en-US" dirty="0"/>
          </a:p>
        </p:txBody>
      </p:sp>
      <p:pic>
        <p:nvPicPr>
          <p:cNvPr id="7" name="Content Placeholder 6" descr="sajkaca_crna_kokarda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09600" y="2438400"/>
            <a:ext cx="3733800" cy="3276599"/>
          </a:xfr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Cyrl-BA" dirty="0" smtClean="0"/>
              <a:t>Партизански покрет-капа са петокраком</a:t>
            </a:r>
            <a:endParaRPr lang="en-US" dirty="0"/>
          </a:p>
        </p:txBody>
      </p:sp>
      <p:pic>
        <p:nvPicPr>
          <p:cNvPr id="8" name="Content Placeholder 7" descr="20180326195843198951.jpg.768x0px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495801" y="2286001"/>
            <a:ext cx="4191000" cy="3380184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BA" dirty="0" smtClean="0"/>
              <a:t>Сарадња покрета отпора у рату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Cyrl-BA" dirty="0" smtClean="0"/>
              <a:t>Партизани и четници  су  на почетку рата сарађивали.</a:t>
            </a:r>
          </a:p>
          <a:p>
            <a:r>
              <a:rPr lang="sr-Cyrl-BA" dirty="0" smtClean="0"/>
              <a:t>Међутим,  после долази до сукоба јер су четници били за краља а партизани нису.</a:t>
            </a:r>
          </a:p>
          <a:p>
            <a:r>
              <a:rPr lang="sr-Cyrl-BA" dirty="0" smtClean="0"/>
              <a:t>Енглези и Американци прво помажу четницима  али  1943.године почињу да помажу  партизанима.</a:t>
            </a:r>
          </a:p>
          <a:p>
            <a:r>
              <a:rPr lang="sr-Cyrl-BA" dirty="0" smtClean="0"/>
              <a:t>Партизани су победили на крају рата у Југославији.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234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ПОКРЕТИ  ОТПОРА  У ЈУГОСЛАВИЈИ</vt:lpstr>
      <vt:lpstr>Два покрета отпора</vt:lpstr>
      <vt:lpstr>Дража  Михаиловић </vt:lpstr>
      <vt:lpstr>Јосип  Броз  Тито </vt:lpstr>
      <vt:lpstr>Обележја два покрета отпора</vt:lpstr>
      <vt:lpstr>Сарадња покрета отпора у рату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ПОКРЕТИ  ОТПОРА  У ЈУГОСЛАВИЈИ</dc:title>
  <dc:creator>Korisnik</dc:creator>
  <cp:lastModifiedBy>Korisnik</cp:lastModifiedBy>
  <cp:revision>8</cp:revision>
  <dcterms:created xsi:type="dcterms:W3CDTF">2006-08-16T00:00:00Z</dcterms:created>
  <dcterms:modified xsi:type="dcterms:W3CDTF">2020-04-05T20:02:59Z</dcterms:modified>
</cp:coreProperties>
</file>