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6638D-BAC0-4666-B1F0-97E33973D0B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3660F7-A685-4D65-B6B6-4F4E1CF49E08}">
      <dgm:prSet phldrT="[Text]"/>
      <dgm:spPr/>
      <dgm:t>
        <a:bodyPr/>
        <a:lstStyle/>
        <a:p>
          <a:r>
            <a:rPr lang="sr-Cyrl-RS" b="1" dirty="0" smtClean="0">
              <a:solidFill>
                <a:schemeClr val="bg1"/>
              </a:solidFill>
            </a:rPr>
            <a:t>Потврдне реченице</a:t>
          </a:r>
          <a:endParaRPr lang="en-US" b="1" dirty="0">
            <a:solidFill>
              <a:schemeClr val="bg1"/>
            </a:solidFill>
          </a:endParaRPr>
        </a:p>
      </dgm:t>
    </dgm:pt>
    <dgm:pt modelId="{41C2EC57-8AA8-4474-B858-E82512220075}" type="parTrans" cxnId="{7D4CDF12-87E7-4E8F-B926-2A3D30C092E3}">
      <dgm:prSet/>
      <dgm:spPr/>
      <dgm:t>
        <a:bodyPr/>
        <a:lstStyle/>
        <a:p>
          <a:endParaRPr lang="en-US"/>
        </a:p>
      </dgm:t>
    </dgm:pt>
    <dgm:pt modelId="{9D8387DB-0DBF-4B42-9A8B-EEAD185B824B}" type="sibTrans" cxnId="{7D4CDF12-87E7-4E8F-B926-2A3D30C092E3}">
      <dgm:prSet/>
      <dgm:spPr/>
      <dgm:t>
        <a:bodyPr/>
        <a:lstStyle/>
        <a:p>
          <a:endParaRPr lang="en-US"/>
        </a:p>
      </dgm:t>
    </dgm:pt>
    <dgm:pt modelId="{2C3528BF-A05F-413A-B1A4-019D7119D5FB}">
      <dgm:prSet phldrT="[Text]"/>
      <dgm:spPr/>
      <dgm:t>
        <a:bodyPr/>
        <a:lstStyle/>
        <a:p>
          <a:r>
            <a:rPr lang="sr-Cyrl-RS" dirty="0" smtClean="0"/>
            <a:t>Ана иде у школу.</a:t>
          </a:r>
          <a:endParaRPr lang="en-US" dirty="0"/>
        </a:p>
      </dgm:t>
    </dgm:pt>
    <dgm:pt modelId="{593F6FD0-6DC6-416B-8852-20C84834144C}" type="parTrans" cxnId="{B637794F-27B9-42F2-BB34-FA19BBFABD03}">
      <dgm:prSet/>
      <dgm:spPr/>
      <dgm:t>
        <a:bodyPr/>
        <a:lstStyle/>
        <a:p>
          <a:endParaRPr lang="en-US"/>
        </a:p>
      </dgm:t>
    </dgm:pt>
    <dgm:pt modelId="{FDDD7472-144D-4818-9960-5BBD79A3ABE1}" type="sibTrans" cxnId="{B637794F-27B9-42F2-BB34-FA19BBFABD03}">
      <dgm:prSet/>
      <dgm:spPr/>
      <dgm:t>
        <a:bodyPr/>
        <a:lstStyle/>
        <a:p>
          <a:endParaRPr lang="en-US"/>
        </a:p>
      </dgm:t>
    </dgm:pt>
    <dgm:pt modelId="{E9C6A153-973B-4434-82E1-388E61FDFEB6}">
      <dgm:prSet phldrT="[Text]"/>
      <dgm:spPr/>
      <dgm:t>
        <a:bodyPr/>
        <a:lstStyle/>
        <a:p>
          <a:r>
            <a:rPr lang="sr-Cyrl-RS" dirty="0" smtClean="0"/>
            <a:t>Данас је леп дан.</a:t>
          </a:r>
          <a:endParaRPr lang="en-US" dirty="0"/>
        </a:p>
      </dgm:t>
    </dgm:pt>
    <dgm:pt modelId="{1A53FA7D-4A4B-4D0F-80E3-B63188421802}" type="parTrans" cxnId="{8F7C88CD-5DA7-4992-A1B1-1E0FC9F60112}">
      <dgm:prSet/>
      <dgm:spPr/>
      <dgm:t>
        <a:bodyPr/>
        <a:lstStyle/>
        <a:p>
          <a:endParaRPr lang="en-US"/>
        </a:p>
      </dgm:t>
    </dgm:pt>
    <dgm:pt modelId="{56632C83-7CBF-44D5-963A-7DB71ABAA37E}" type="sibTrans" cxnId="{8F7C88CD-5DA7-4992-A1B1-1E0FC9F60112}">
      <dgm:prSet/>
      <dgm:spPr/>
      <dgm:t>
        <a:bodyPr/>
        <a:lstStyle/>
        <a:p>
          <a:endParaRPr lang="en-US"/>
        </a:p>
      </dgm:t>
    </dgm:pt>
    <dgm:pt modelId="{C775B3D2-592E-4B33-96BA-64DA60C3DFB0}">
      <dgm:prSet phldrT="[Text]"/>
      <dgm:spPr/>
      <dgm:t>
        <a:bodyPr/>
        <a:lstStyle/>
        <a:p>
          <a:r>
            <a:rPr lang="sr-Cyrl-RS" b="1" dirty="0" smtClean="0"/>
            <a:t>Одричне реченице</a:t>
          </a:r>
          <a:endParaRPr lang="en-US" b="1" dirty="0"/>
        </a:p>
      </dgm:t>
    </dgm:pt>
    <dgm:pt modelId="{FDFFD73E-2370-43DC-8F98-AB206835A1F9}" type="parTrans" cxnId="{E1DD2AB2-6616-402A-9C71-B8D7BFC591C1}">
      <dgm:prSet/>
      <dgm:spPr/>
      <dgm:t>
        <a:bodyPr/>
        <a:lstStyle/>
        <a:p>
          <a:endParaRPr lang="en-US"/>
        </a:p>
      </dgm:t>
    </dgm:pt>
    <dgm:pt modelId="{3E1281DE-2C70-4F5B-8D99-B68B9F9DA08B}" type="sibTrans" cxnId="{E1DD2AB2-6616-402A-9C71-B8D7BFC591C1}">
      <dgm:prSet/>
      <dgm:spPr/>
      <dgm:t>
        <a:bodyPr/>
        <a:lstStyle/>
        <a:p>
          <a:endParaRPr lang="en-US"/>
        </a:p>
      </dgm:t>
    </dgm:pt>
    <dgm:pt modelId="{3C91CF16-FF97-4600-8E43-6A71CE6DA754}">
      <dgm:prSet phldrT="[Text]"/>
      <dgm:spPr/>
      <dgm:t>
        <a:bodyPr/>
        <a:lstStyle/>
        <a:p>
          <a:r>
            <a:rPr lang="sr-Cyrl-RS" dirty="0" smtClean="0"/>
            <a:t>Ана </a:t>
          </a:r>
          <a:r>
            <a:rPr lang="sr-Cyrl-RS" b="1" dirty="0" smtClean="0">
              <a:solidFill>
                <a:srgbClr val="FF0000"/>
              </a:solidFill>
            </a:rPr>
            <a:t>не</a:t>
          </a:r>
          <a:r>
            <a:rPr lang="sr-Cyrl-RS" dirty="0" smtClean="0"/>
            <a:t> иде у школу.</a:t>
          </a:r>
          <a:endParaRPr lang="en-US" dirty="0"/>
        </a:p>
      </dgm:t>
    </dgm:pt>
    <dgm:pt modelId="{E4DA81C9-D557-49F4-BA8E-B5F90945D086}" type="parTrans" cxnId="{D53EDEF2-7091-4A42-9368-6D61021EE989}">
      <dgm:prSet/>
      <dgm:spPr/>
      <dgm:t>
        <a:bodyPr/>
        <a:lstStyle/>
        <a:p>
          <a:endParaRPr lang="en-US"/>
        </a:p>
      </dgm:t>
    </dgm:pt>
    <dgm:pt modelId="{97D2B476-23D0-4EE8-BA81-82D3B8DED666}" type="sibTrans" cxnId="{D53EDEF2-7091-4A42-9368-6D61021EE989}">
      <dgm:prSet/>
      <dgm:spPr/>
      <dgm:t>
        <a:bodyPr/>
        <a:lstStyle/>
        <a:p>
          <a:endParaRPr lang="en-US"/>
        </a:p>
      </dgm:t>
    </dgm:pt>
    <dgm:pt modelId="{1A8715FE-EC9E-47A2-87F9-174092F04596}">
      <dgm:prSet phldrT="[Text]"/>
      <dgm:spPr/>
      <dgm:t>
        <a:bodyPr/>
        <a:lstStyle/>
        <a:p>
          <a:r>
            <a:rPr lang="sr-Cyrl-RS" dirty="0" smtClean="0"/>
            <a:t>Данас </a:t>
          </a:r>
          <a:r>
            <a:rPr lang="sr-Cyrl-RS" b="1" dirty="0" smtClean="0">
              <a:solidFill>
                <a:srgbClr val="FF0000"/>
              </a:solidFill>
            </a:rPr>
            <a:t>није</a:t>
          </a:r>
          <a:r>
            <a:rPr lang="sr-Cyrl-RS" b="1" dirty="0" smtClean="0"/>
            <a:t> </a:t>
          </a:r>
          <a:r>
            <a:rPr lang="sr-Cyrl-RS" dirty="0" smtClean="0"/>
            <a:t>леп дан.</a:t>
          </a:r>
          <a:endParaRPr lang="en-US" dirty="0"/>
        </a:p>
      </dgm:t>
    </dgm:pt>
    <dgm:pt modelId="{F00994E1-1D3F-4F8A-AD30-344EB98CBB54}" type="parTrans" cxnId="{7E9C8DE1-612D-402D-8A6F-4DB2046D8D6F}">
      <dgm:prSet/>
      <dgm:spPr/>
      <dgm:t>
        <a:bodyPr/>
        <a:lstStyle/>
        <a:p>
          <a:endParaRPr lang="en-US"/>
        </a:p>
      </dgm:t>
    </dgm:pt>
    <dgm:pt modelId="{ADA72589-C063-4E11-833B-D9810899674B}" type="sibTrans" cxnId="{7E9C8DE1-612D-402D-8A6F-4DB2046D8D6F}">
      <dgm:prSet/>
      <dgm:spPr/>
      <dgm:t>
        <a:bodyPr/>
        <a:lstStyle/>
        <a:p>
          <a:endParaRPr lang="en-US"/>
        </a:p>
      </dgm:t>
    </dgm:pt>
    <dgm:pt modelId="{0D70EB33-2528-4BB1-A10B-3210342080A6}" type="pres">
      <dgm:prSet presAssocID="{0846638D-BAC0-4666-B1F0-97E33973D0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33AF50-BFE4-4A30-8ED0-64EC8B4D5085}" type="pres">
      <dgm:prSet presAssocID="{803660F7-A685-4D65-B6B6-4F4E1CF49E08}" presName="vertFlow" presStyleCnt="0"/>
      <dgm:spPr/>
    </dgm:pt>
    <dgm:pt modelId="{AECD0D72-2761-4D05-A55D-B81296063CA2}" type="pres">
      <dgm:prSet presAssocID="{803660F7-A685-4D65-B6B6-4F4E1CF49E08}" presName="header" presStyleLbl="node1" presStyleIdx="0" presStyleCnt="2"/>
      <dgm:spPr/>
      <dgm:t>
        <a:bodyPr/>
        <a:lstStyle/>
        <a:p>
          <a:endParaRPr lang="en-US"/>
        </a:p>
      </dgm:t>
    </dgm:pt>
    <dgm:pt modelId="{29437A4A-2CA3-494E-ABF3-3896F6B03607}" type="pres">
      <dgm:prSet presAssocID="{593F6FD0-6DC6-416B-8852-20C84834144C}" presName="parTrans" presStyleLbl="sibTrans2D1" presStyleIdx="0" presStyleCnt="4"/>
      <dgm:spPr/>
      <dgm:t>
        <a:bodyPr/>
        <a:lstStyle/>
        <a:p>
          <a:endParaRPr lang="en-US"/>
        </a:p>
      </dgm:t>
    </dgm:pt>
    <dgm:pt modelId="{4443DBE7-D5AA-441E-AA4F-834B9913EEB5}" type="pres">
      <dgm:prSet presAssocID="{2C3528BF-A05F-413A-B1A4-019D7119D5FB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5B910-9BE4-46E1-B1A3-DA1543625EAA}" type="pres">
      <dgm:prSet presAssocID="{FDDD7472-144D-4818-9960-5BBD79A3ABE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F78F5CD-EEBB-48E5-AA8C-92D195F70CD0}" type="pres">
      <dgm:prSet presAssocID="{E9C6A153-973B-4434-82E1-388E61FDFEB6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21BCC-02DA-4698-BBCE-931BDFC59B73}" type="pres">
      <dgm:prSet presAssocID="{803660F7-A685-4D65-B6B6-4F4E1CF49E08}" presName="hSp" presStyleCnt="0"/>
      <dgm:spPr/>
    </dgm:pt>
    <dgm:pt modelId="{933BBDFC-1EF1-4B78-B759-8B3EDF310CDA}" type="pres">
      <dgm:prSet presAssocID="{C775B3D2-592E-4B33-96BA-64DA60C3DFB0}" presName="vertFlow" presStyleCnt="0"/>
      <dgm:spPr/>
    </dgm:pt>
    <dgm:pt modelId="{4A0D046C-9172-4401-A3A9-40B7AB41BA99}" type="pres">
      <dgm:prSet presAssocID="{C775B3D2-592E-4B33-96BA-64DA60C3DFB0}" presName="header" presStyleLbl="node1" presStyleIdx="1" presStyleCnt="2"/>
      <dgm:spPr/>
      <dgm:t>
        <a:bodyPr/>
        <a:lstStyle/>
        <a:p>
          <a:endParaRPr lang="en-US"/>
        </a:p>
      </dgm:t>
    </dgm:pt>
    <dgm:pt modelId="{C3D5AE70-EF31-46F0-BA92-EDD8B0BDE014}" type="pres">
      <dgm:prSet presAssocID="{E4DA81C9-D557-49F4-BA8E-B5F90945D086}" presName="parTrans" presStyleLbl="sibTrans2D1" presStyleIdx="2" presStyleCnt="4"/>
      <dgm:spPr/>
      <dgm:t>
        <a:bodyPr/>
        <a:lstStyle/>
        <a:p>
          <a:endParaRPr lang="en-US"/>
        </a:p>
      </dgm:t>
    </dgm:pt>
    <dgm:pt modelId="{6540455D-10F7-42E8-B227-EC7354315DD3}" type="pres">
      <dgm:prSet presAssocID="{3C91CF16-FF97-4600-8E43-6A71CE6DA75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DCC8A-332D-4116-AAD4-7BFD21381977}" type="pres">
      <dgm:prSet presAssocID="{97D2B476-23D0-4EE8-BA81-82D3B8DED66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D687231-309E-4A53-916F-90E425C05646}" type="pres">
      <dgm:prSet presAssocID="{1A8715FE-EC9E-47A2-87F9-174092F04596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68ACAA-75D6-4643-8D12-3F81DC9CE0C2}" type="presOf" srcId="{97D2B476-23D0-4EE8-BA81-82D3B8DED666}" destId="{80ADCC8A-332D-4116-AAD4-7BFD21381977}" srcOrd="0" destOrd="0" presId="urn:microsoft.com/office/officeart/2005/8/layout/lProcess1"/>
    <dgm:cxn modelId="{8F7C88CD-5DA7-4992-A1B1-1E0FC9F60112}" srcId="{803660F7-A685-4D65-B6B6-4F4E1CF49E08}" destId="{E9C6A153-973B-4434-82E1-388E61FDFEB6}" srcOrd="1" destOrd="0" parTransId="{1A53FA7D-4A4B-4D0F-80E3-B63188421802}" sibTransId="{56632C83-7CBF-44D5-963A-7DB71ABAA37E}"/>
    <dgm:cxn modelId="{F8A88D2A-4926-4971-BC5C-5E260E462526}" type="presOf" srcId="{2C3528BF-A05F-413A-B1A4-019D7119D5FB}" destId="{4443DBE7-D5AA-441E-AA4F-834B9913EEB5}" srcOrd="0" destOrd="0" presId="urn:microsoft.com/office/officeart/2005/8/layout/lProcess1"/>
    <dgm:cxn modelId="{7E9C8DE1-612D-402D-8A6F-4DB2046D8D6F}" srcId="{C775B3D2-592E-4B33-96BA-64DA60C3DFB0}" destId="{1A8715FE-EC9E-47A2-87F9-174092F04596}" srcOrd="1" destOrd="0" parTransId="{F00994E1-1D3F-4F8A-AD30-344EB98CBB54}" sibTransId="{ADA72589-C063-4E11-833B-D9810899674B}"/>
    <dgm:cxn modelId="{7D4CDF12-87E7-4E8F-B926-2A3D30C092E3}" srcId="{0846638D-BAC0-4666-B1F0-97E33973D0B8}" destId="{803660F7-A685-4D65-B6B6-4F4E1CF49E08}" srcOrd="0" destOrd="0" parTransId="{41C2EC57-8AA8-4474-B858-E82512220075}" sibTransId="{9D8387DB-0DBF-4B42-9A8B-EEAD185B824B}"/>
    <dgm:cxn modelId="{B637794F-27B9-42F2-BB34-FA19BBFABD03}" srcId="{803660F7-A685-4D65-B6B6-4F4E1CF49E08}" destId="{2C3528BF-A05F-413A-B1A4-019D7119D5FB}" srcOrd="0" destOrd="0" parTransId="{593F6FD0-6DC6-416B-8852-20C84834144C}" sibTransId="{FDDD7472-144D-4818-9960-5BBD79A3ABE1}"/>
    <dgm:cxn modelId="{8B325200-0D68-4B4B-9572-45360FF33935}" type="presOf" srcId="{E4DA81C9-D557-49F4-BA8E-B5F90945D086}" destId="{C3D5AE70-EF31-46F0-BA92-EDD8B0BDE014}" srcOrd="0" destOrd="0" presId="urn:microsoft.com/office/officeart/2005/8/layout/lProcess1"/>
    <dgm:cxn modelId="{D89B2061-C751-4C32-99C4-23DF79775EB2}" type="presOf" srcId="{FDDD7472-144D-4818-9960-5BBD79A3ABE1}" destId="{00A5B910-9BE4-46E1-B1A3-DA1543625EAA}" srcOrd="0" destOrd="0" presId="urn:microsoft.com/office/officeart/2005/8/layout/lProcess1"/>
    <dgm:cxn modelId="{4BE29B72-78FC-47B9-A47F-E4280276BEDA}" type="presOf" srcId="{0846638D-BAC0-4666-B1F0-97E33973D0B8}" destId="{0D70EB33-2528-4BB1-A10B-3210342080A6}" srcOrd="0" destOrd="0" presId="urn:microsoft.com/office/officeart/2005/8/layout/lProcess1"/>
    <dgm:cxn modelId="{EBE586DF-964D-40E8-BC54-ECA74E34DE5D}" type="presOf" srcId="{3C91CF16-FF97-4600-8E43-6A71CE6DA754}" destId="{6540455D-10F7-42E8-B227-EC7354315DD3}" srcOrd="0" destOrd="0" presId="urn:microsoft.com/office/officeart/2005/8/layout/lProcess1"/>
    <dgm:cxn modelId="{38881729-1347-4BA5-BFF6-739F4E346FF6}" type="presOf" srcId="{1A8715FE-EC9E-47A2-87F9-174092F04596}" destId="{9D687231-309E-4A53-916F-90E425C05646}" srcOrd="0" destOrd="0" presId="urn:microsoft.com/office/officeart/2005/8/layout/lProcess1"/>
    <dgm:cxn modelId="{D53EDEF2-7091-4A42-9368-6D61021EE989}" srcId="{C775B3D2-592E-4B33-96BA-64DA60C3DFB0}" destId="{3C91CF16-FF97-4600-8E43-6A71CE6DA754}" srcOrd="0" destOrd="0" parTransId="{E4DA81C9-D557-49F4-BA8E-B5F90945D086}" sibTransId="{97D2B476-23D0-4EE8-BA81-82D3B8DED666}"/>
    <dgm:cxn modelId="{E1DD2AB2-6616-402A-9C71-B8D7BFC591C1}" srcId="{0846638D-BAC0-4666-B1F0-97E33973D0B8}" destId="{C775B3D2-592E-4B33-96BA-64DA60C3DFB0}" srcOrd="1" destOrd="0" parTransId="{FDFFD73E-2370-43DC-8F98-AB206835A1F9}" sibTransId="{3E1281DE-2C70-4F5B-8D99-B68B9F9DA08B}"/>
    <dgm:cxn modelId="{9E5CD6D9-C7AA-4012-917F-94A47675C05E}" type="presOf" srcId="{593F6FD0-6DC6-416B-8852-20C84834144C}" destId="{29437A4A-2CA3-494E-ABF3-3896F6B03607}" srcOrd="0" destOrd="0" presId="urn:microsoft.com/office/officeart/2005/8/layout/lProcess1"/>
    <dgm:cxn modelId="{953DA4F6-CE4B-42CA-B692-42624B290BE6}" type="presOf" srcId="{803660F7-A685-4D65-B6B6-4F4E1CF49E08}" destId="{AECD0D72-2761-4D05-A55D-B81296063CA2}" srcOrd="0" destOrd="0" presId="urn:microsoft.com/office/officeart/2005/8/layout/lProcess1"/>
    <dgm:cxn modelId="{66CE0782-02F7-4637-9BC8-D8B1DAE30C17}" type="presOf" srcId="{C775B3D2-592E-4B33-96BA-64DA60C3DFB0}" destId="{4A0D046C-9172-4401-A3A9-40B7AB41BA99}" srcOrd="0" destOrd="0" presId="urn:microsoft.com/office/officeart/2005/8/layout/lProcess1"/>
    <dgm:cxn modelId="{C644F897-8875-4904-AC9F-DC22F893514D}" type="presOf" srcId="{E9C6A153-973B-4434-82E1-388E61FDFEB6}" destId="{FF78F5CD-EEBB-48E5-AA8C-92D195F70CD0}" srcOrd="0" destOrd="0" presId="urn:microsoft.com/office/officeart/2005/8/layout/lProcess1"/>
    <dgm:cxn modelId="{BBDB06D7-BF41-4A4E-AA34-AFB5CAEA34EE}" type="presParOf" srcId="{0D70EB33-2528-4BB1-A10B-3210342080A6}" destId="{C633AF50-BFE4-4A30-8ED0-64EC8B4D5085}" srcOrd="0" destOrd="0" presId="urn:microsoft.com/office/officeart/2005/8/layout/lProcess1"/>
    <dgm:cxn modelId="{54FCBBD0-2322-4C2D-B2BD-C7D2CEC6CCB4}" type="presParOf" srcId="{C633AF50-BFE4-4A30-8ED0-64EC8B4D5085}" destId="{AECD0D72-2761-4D05-A55D-B81296063CA2}" srcOrd="0" destOrd="0" presId="urn:microsoft.com/office/officeart/2005/8/layout/lProcess1"/>
    <dgm:cxn modelId="{D54E46B0-B31E-4D2D-8414-58DC54674187}" type="presParOf" srcId="{C633AF50-BFE4-4A30-8ED0-64EC8B4D5085}" destId="{29437A4A-2CA3-494E-ABF3-3896F6B03607}" srcOrd="1" destOrd="0" presId="urn:microsoft.com/office/officeart/2005/8/layout/lProcess1"/>
    <dgm:cxn modelId="{3829370C-8F94-4F59-9F3B-93A45D0B744F}" type="presParOf" srcId="{C633AF50-BFE4-4A30-8ED0-64EC8B4D5085}" destId="{4443DBE7-D5AA-441E-AA4F-834B9913EEB5}" srcOrd="2" destOrd="0" presId="urn:microsoft.com/office/officeart/2005/8/layout/lProcess1"/>
    <dgm:cxn modelId="{1B9C4A9D-201C-4938-A2C1-4777BD724BC4}" type="presParOf" srcId="{C633AF50-BFE4-4A30-8ED0-64EC8B4D5085}" destId="{00A5B910-9BE4-46E1-B1A3-DA1543625EAA}" srcOrd="3" destOrd="0" presId="urn:microsoft.com/office/officeart/2005/8/layout/lProcess1"/>
    <dgm:cxn modelId="{6ECBE925-C815-4C4E-A044-309BA1DDD99F}" type="presParOf" srcId="{C633AF50-BFE4-4A30-8ED0-64EC8B4D5085}" destId="{FF78F5CD-EEBB-48E5-AA8C-92D195F70CD0}" srcOrd="4" destOrd="0" presId="urn:microsoft.com/office/officeart/2005/8/layout/lProcess1"/>
    <dgm:cxn modelId="{1BA7FFFB-C0AA-4E21-A0AD-3E4102FB16D1}" type="presParOf" srcId="{0D70EB33-2528-4BB1-A10B-3210342080A6}" destId="{DE921BCC-02DA-4698-BBCE-931BDFC59B73}" srcOrd="1" destOrd="0" presId="urn:microsoft.com/office/officeart/2005/8/layout/lProcess1"/>
    <dgm:cxn modelId="{F49DA9A9-27C4-4046-BDFB-A94BB213E327}" type="presParOf" srcId="{0D70EB33-2528-4BB1-A10B-3210342080A6}" destId="{933BBDFC-1EF1-4B78-B759-8B3EDF310CDA}" srcOrd="2" destOrd="0" presId="urn:microsoft.com/office/officeart/2005/8/layout/lProcess1"/>
    <dgm:cxn modelId="{21A829C5-1C82-4BFA-ABA3-C63A05C0D472}" type="presParOf" srcId="{933BBDFC-1EF1-4B78-B759-8B3EDF310CDA}" destId="{4A0D046C-9172-4401-A3A9-40B7AB41BA99}" srcOrd="0" destOrd="0" presId="urn:microsoft.com/office/officeart/2005/8/layout/lProcess1"/>
    <dgm:cxn modelId="{1DC1A5D3-A026-4A59-A3DE-7F5291D28C7B}" type="presParOf" srcId="{933BBDFC-1EF1-4B78-B759-8B3EDF310CDA}" destId="{C3D5AE70-EF31-46F0-BA92-EDD8B0BDE014}" srcOrd="1" destOrd="0" presId="urn:microsoft.com/office/officeart/2005/8/layout/lProcess1"/>
    <dgm:cxn modelId="{F12C5890-D844-476A-8AC2-290EFA8F5930}" type="presParOf" srcId="{933BBDFC-1EF1-4B78-B759-8B3EDF310CDA}" destId="{6540455D-10F7-42E8-B227-EC7354315DD3}" srcOrd="2" destOrd="0" presId="urn:microsoft.com/office/officeart/2005/8/layout/lProcess1"/>
    <dgm:cxn modelId="{D25B37C1-CA99-471F-83D9-FD4A0D64E738}" type="presParOf" srcId="{933BBDFC-1EF1-4B78-B759-8B3EDF310CDA}" destId="{80ADCC8A-332D-4116-AAD4-7BFD21381977}" srcOrd="3" destOrd="0" presId="urn:microsoft.com/office/officeart/2005/8/layout/lProcess1"/>
    <dgm:cxn modelId="{A778B12B-D539-405A-AEFA-811BCA6DE57F}" type="presParOf" srcId="{933BBDFC-1EF1-4B78-B759-8B3EDF310CDA}" destId="{9D687231-309E-4A53-916F-90E425C05646}" srcOrd="4" destOrd="0" presId="urn:microsoft.com/office/officeart/2005/8/layout/l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912A4FA-38E2-4EE8-9EE7-6A252CB9452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25B053-06E8-4B11-8C11-B6DD2DAC92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1295400"/>
            <a:ext cx="7772400" cy="1470025"/>
          </a:xfrm>
        </p:spPr>
        <p:txBody>
          <a:bodyPr>
            <a:noAutofit/>
          </a:bodyPr>
          <a:lstStyle/>
          <a:p>
            <a:r>
              <a:rPr lang="sr-Cyrl-RS" sz="5400" b="1" dirty="0" smtClean="0">
                <a:latin typeface="Times New Roman" pitchFamily="18" charset="0"/>
                <a:cs typeface="Times New Roman" pitchFamily="18" charset="0"/>
              </a:rPr>
              <a:t>Потврдна и одрична реченица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ell\Desktop\Uzvične-rečen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733800"/>
            <a:ext cx="6553200" cy="25527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0" y="5105400"/>
            <a:ext cx="15240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8000" dirty="0" smtClean="0">
                <a:latin typeface="Times New Roman" pitchFamily="18" charset="0"/>
                <a:ea typeface="+mj-ea"/>
                <a:cs typeface="Times New Roman" pitchFamily="18" charset="0"/>
              </a:rPr>
              <a:t>К</a:t>
            </a:r>
            <a:r>
              <a:rPr kumimoji="0" lang="sr-Cyrl-R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иша пада</a:t>
            </a:r>
            <a:r>
              <a:rPr kumimoji="0" lang="sr-Cyrl-RS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sr-Cyrl-R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014216">
            <a:off x="2339931" y="4274046"/>
            <a:ext cx="1712442" cy="6254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Киша не пада.</a:t>
            </a: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386013">
            <a:off x="5286382" y="4509100"/>
            <a:ext cx="1631316" cy="6018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20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Није</a:t>
            </a:r>
            <a:r>
              <a:rPr lang="sr-Cyrl-RS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лепо време.</a:t>
            </a: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237376">
            <a:off x="3747628" y="4856332"/>
            <a:ext cx="1631316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20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Лепо</a:t>
            </a:r>
            <a:r>
              <a:rPr lang="sr-Cyrl-RS" sz="2000" dirty="0" smtClean="0">
                <a:latin typeface="Times New Roman" pitchFamily="18" charset="0"/>
                <a:ea typeface="+mj-ea"/>
                <a:cs typeface="Times New Roman" pitchFamily="18" charset="0"/>
              </a:rPr>
              <a:t> је време.</a:t>
            </a: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slovorec48drec48denica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28800"/>
            <a:ext cx="6311900" cy="21478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7772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sr-Cyrl-RS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 се подсетимо</a:t>
            </a:r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dirty="0">
                <a:latin typeface="Times New Roman" pitchFamily="18" charset="0"/>
                <a:cs typeface="Times New Roman" pitchFamily="18" charset="0"/>
              </a:rPr>
            </a:br>
            <a:r>
              <a:rPr lang="sr-Cyrl-R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Реченица је скуп речи које имају одређено</a:t>
            </a:r>
            <a:br>
              <a:rPr lang="sr-Cyrl-R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значење</a:t>
            </a:r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Dell\Desktop\bukvar-1-razred-15-6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495800"/>
            <a:ext cx="61722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Реченице по облику могу бити:</a:t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609600" y="914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5800" y="5410200"/>
            <a:ext cx="3581400" cy="838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9600" dirty="0" smtClean="0">
                <a:latin typeface="Times New Roman" pitchFamily="18" charset="0"/>
                <a:ea typeface="+mj-ea"/>
                <a:cs typeface="Times New Roman" pitchFamily="18" charset="0"/>
              </a:rPr>
              <a:t>Потврдном реченицом потврђујемо да се нешто дешава.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0" y="5105400"/>
            <a:ext cx="3886200" cy="762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Одричном</a:t>
            </a:r>
            <a:r>
              <a:rPr kumimoji="0" lang="sr-Cyrl-RS" sz="9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реченицом казујемо да нешто није извршено или не може да буде.</a:t>
            </a:r>
            <a:r>
              <a:rPr kumimoji="0" lang="sr-Cyrl-R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bg3.png"/>
          <p:cNvPicPr>
            <a:picLocks noChangeAspect="1" noChangeArrowheads="1"/>
          </p:cNvPicPr>
          <p:nvPr/>
        </p:nvPicPr>
        <p:blipFill>
          <a:blip r:embed="rId2"/>
          <a:srcRect t="6896"/>
          <a:stretch>
            <a:fillRect/>
          </a:stretch>
        </p:blipFill>
        <p:spPr bwMode="auto">
          <a:xfrm>
            <a:off x="1905000" y="228600"/>
            <a:ext cx="6248400" cy="6129655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 rot="807474">
            <a:off x="2470958" y="603001"/>
            <a:ext cx="2083736" cy="161973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Спава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ми се. Идем да легнем. Сутра устајем рано.</a:t>
            </a: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 rot="20766842">
            <a:off x="5557768" y="1765451"/>
            <a:ext cx="2194480" cy="14970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</a:t>
            </a: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спава</a:t>
            </a:r>
            <a:r>
              <a:rPr lang="sr-Cyrl-RS" sz="22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sr-Cyrl-RS" sz="2200" dirty="0" smtClean="0">
                <a:latin typeface="Times New Roman" pitchFamily="18" charset="0"/>
                <a:ea typeface="+mj-ea"/>
                <a:cs typeface="Times New Roman" pitchFamily="18" charset="0"/>
              </a:rPr>
              <a:t>ми се. </a:t>
            </a:r>
            <a:r>
              <a:rPr lang="sr-Cyrl-RS" sz="2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</a:t>
            </a:r>
            <a:r>
              <a:rPr lang="sr-Cyrl-RS" sz="2200" dirty="0" smtClean="0">
                <a:latin typeface="Times New Roman" pitchFamily="18" charset="0"/>
                <a:ea typeface="+mj-ea"/>
                <a:cs typeface="Times New Roman" pitchFamily="18" charset="0"/>
              </a:rPr>
              <a:t>идем још 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да легнем.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Сутра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не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устајем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22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sr-Cyrl-RS" sz="2200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рано</a:t>
            </a:r>
            <a:r>
              <a:rPr kumimoji="0" lang="sr-Cyrl-R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819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Потврдна реченица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 flipV="1">
            <a:off x="990600" y="2057400"/>
            <a:ext cx="990600" cy="7620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249194" y="1218406"/>
            <a:ext cx="6096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57800" y="381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Одрична реченица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71867737_2428274963923622_5113723633260298240_n (1).jpg"/>
          <p:cNvPicPr>
            <a:picLocks noChangeAspect="1" noChangeArrowheads="1"/>
          </p:cNvPicPr>
          <p:nvPr/>
        </p:nvPicPr>
        <p:blipFill>
          <a:blip r:embed="rId2"/>
          <a:srcRect t="8276"/>
          <a:stretch>
            <a:fillRect/>
          </a:stretch>
        </p:blipFill>
        <p:spPr bwMode="auto">
          <a:xfrm>
            <a:off x="2209800" y="1066800"/>
            <a:ext cx="4582342" cy="548640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86200" y="4648200"/>
            <a:ext cx="26670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Филип</a:t>
            </a:r>
            <a:r>
              <a:rPr kumimoji="0" lang="sr-Cyrl-R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храни мачку.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0" y="1447800"/>
            <a:ext cx="23622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8000" dirty="0" smtClean="0">
                <a:latin typeface="Times New Roman" pitchFamily="18" charset="0"/>
                <a:ea typeface="+mj-ea"/>
                <a:cs typeface="Times New Roman" pitchFamily="18" charset="0"/>
              </a:rPr>
              <a:t>Милан црта.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0" y="2286000"/>
            <a:ext cx="23622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81400" y="3657600"/>
            <a:ext cx="31242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Марко</a:t>
            </a:r>
            <a:r>
              <a:rPr kumimoji="0" lang="sr-Cyrl-R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баца смеће у канту.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86200" y="5867400"/>
            <a:ext cx="26670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Душан</a:t>
            </a:r>
            <a:r>
              <a:rPr kumimoji="0" lang="sr-Cyrl-R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залива цвеће.</a:t>
            </a: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10000" y="2667000"/>
            <a:ext cx="2514600" cy="381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Ђорђе</a:t>
            </a:r>
            <a:r>
              <a:rPr kumimoji="0" lang="sr-Cyrl-RS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пегла мајицу.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304800"/>
            <a:ext cx="7315200" cy="6858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8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Задатак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Cyrl-RS" sz="8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sz="8000" dirty="0" smtClean="0">
                <a:latin typeface="Times New Roman" pitchFamily="18" charset="0"/>
                <a:ea typeface="+mj-ea"/>
                <a:cs typeface="Times New Roman" pitchFamily="18" charset="0"/>
              </a:rPr>
              <a:t>Ово су потврдне реченице. Напиши одричне реченице. </a:t>
            </a:r>
            <a: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sr-Cyrl-RS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Cyrl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135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Потврдна и одрична реченица</vt:lpstr>
      <vt:lpstr>  Да се подсетимо Реченица је скуп речи које имају одређено                             значење </vt:lpstr>
      <vt:lpstr>Реченице по облику могу бити:  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18</cp:revision>
  <dcterms:created xsi:type="dcterms:W3CDTF">2020-04-04T07:52:53Z</dcterms:created>
  <dcterms:modified xsi:type="dcterms:W3CDTF">2020-04-05T14:39:27Z</dcterms:modified>
</cp:coreProperties>
</file>