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796A4-0A05-45B5-87D4-8599EABC11C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BB3B3-9F4C-42F2-B16B-9DC31B93AD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Потрошња енергије и загађење животне средине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sz="2400" dirty="0" smtClean="0"/>
              <a:t>Енергија нам је потребна али се приликом њене производње и потрошње загађује животна средина.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1600" dirty="0" smtClean="0"/>
              <a:t>Већ смо видели да електричну енергију добијамо у хидроелектранама и термоценралама али и у ветропарковима.Хидроелектране користе снагу река за производњу струје и оне не загађују животну средину. Ветрењаче користе снагу ветра и такође не загађују  природу.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sz="2400" dirty="0" smtClean="0"/>
              <a:t>Да би произвеле струју, термоелектране користе угаљ. Сагоревањем угља,ствара се дим који загађује ваздух који човек удише.</a:t>
            </a:r>
          </a:p>
          <a:p>
            <a:r>
              <a:rPr lang="sr-Cyrl-RS" sz="2400" dirty="0" smtClean="0"/>
              <a:t>Да ли знаш где се још користи угаљ?</a:t>
            </a:r>
          </a:p>
          <a:p>
            <a:r>
              <a:rPr lang="sr-Cyrl-RS" sz="2400" dirty="0" smtClean="0"/>
              <a:t>Угаљ као енергију за загревање станова користе и велике топлане у градовима. Градови су велики и мају пуно зграда а зграде имају много станова које треба загрејати током зиме. Зато се у топланама које греју станове такође користе велике количине угља који сагоревањем ствара дим и загађује ваздух.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086724" cy="71438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2400" dirty="0" smtClean="0"/>
              <a:t>На сликама видимо како се приликом рада термоелектрана и топлана у ваздух кроз димњаке избацује дим који загађује ваздух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1142984"/>
            <a:ext cx="4138642" cy="5429288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42984"/>
            <a:ext cx="4043362" cy="5429288"/>
          </a:xfrm>
          <a:blipFill>
            <a:blip r:embed="rId3"/>
            <a:stretch>
              <a:fillRect/>
            </a:stretch>
          </a:blipFill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2400" dirty="0" smtClean="0"/>
              <a:t>Знамо да нам приликом коришћења угља, остаје велика количина пепела. Угаљ у огромним количинама троше термоелектране за производњу струје.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sr-Cyrl-RS" dirty="0" smtClean="0"/>
              <a:t>Пепео из термоелектарана загађује земљу и ваздух, јер га ветар разноси.</a:t>
            </a:r>
          </a:p>
          <a:p>
            <a:r>
              <a:rPr lang="sr-Cyrl-RS" dirty="0" smtClean="0"/>
              <a:t>Човек и животиње удишу тако загађен ваздух!</a:t>
            </a:r>
          </a:p>
          <a:p>
            <a:r>
              <a:rPr lang="sr-Cyrl-RS" dirty="0" smtClean="0"/>
              <a:t>На слици се види пепео из термоелектране.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blipFill>
            <a:blip r:embed="rId2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209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Потрошња енергије и загађење животне средине</vt:lpstr>
      <vt:lpstr>Већ смо видели да електричну енергију добијамо у хидроелектранама и термоценралама али и у ветропарковима.Хидроелектране користе снагу река за производњу струје и оне не загађују животну средину. Ветрењаче користе снагу ветра и такође не загађују  природу.</vt:lpstr>
      <vt:lpstr>На сликама видимо како се приликом рада термоелектрана и топлана у ваздух кроз димњаке избацује дим који загађује ваздух</vt:lpstr>
      <vt:lpstr>Знамо да нам приликом коришћења угља, остаје велика количина пепела. Угаљ у огромним количинама троше термоелектране за производњу струје.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Потрошња енергије и загађење животне средине</dc:title>
  <dc:creator>Windows User</dc:creator>
  <cp:lastModifiedBy>Windows User</cp:lastModifiedBy>
  <cp:revision>6</cp:revision>
  <dcterms:created xsi:type="dcterms:W3CDTF">2020-04-26T17:25:45Z</dcterms:created>
  <dcterms:modified xsi:type="dcterms:W3CDTF">2020-04-26T18:18:16Z</dcterms:modified>
</cp:coreProperties>
</file>