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30D7C-AE65-4672-92F6-E8FF7259B4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9B139-7C30-4B74-8A85-5BEEC71135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Пренос електричне енергије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Како струја долази до сваке куће,сваког стана, зграде или школе?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800" dirty="0" smtClean="0"/>
              <a:t>Електрична енергија настаје у електранама или електричним централама. То су места у којима се прави струја.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sr-Cyrl-RS" dirty="0" smtClean="0"/>
              <a:t>    Да би се допремила до града или села, струја се транспортује- она путује далеководима који су повезани жицама у којима се налази струја. </a:t>
            </a:r>
          </a:p>
          <a:p>
            <a:pPr>
              <a:buNone/>
            </a:pPr>
            <a:r>
              <a:rPr lang="sr-Cyrl-RS" dirty="0"/>
              <a:t> </a:t>
            </a:r>
            <a:r>
              <a:rPr lang="sr-Cyrl-RS" dirty="0" smtClean="0"/>
              <a:t>   Далеководе можемо да видимо у пољима и њивама у околини Панчева или села у коме живимо.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Слика далековода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71448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Слика електричне централе.</a:t>
            </a:r>
            <a:br>
              <a:rPr lang="sr-Cyrl-RS" dirty="0" smtClean="0"/>
            </a:br>
            <a:r>
              <a:rPr lang="sr-Cyrl-RS" dirty="0" smtClean="0"/>
              <a:t>Покушај да нацрташ и обојиш исту овакву електричну централу.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186766" cy="4197361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83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Пренос електричне енергије</vt:lpstr>
      <vt:lpstr>Електрична енергија настаје у електранама или електричним централама. То су места у којима се прави струја.</vt:lpstr>
      <vt:lpstr>Слика далековода</vt:lpstr>
      <vt:lpstr>Слика електричне централе. Покушај да нацрташ и обојиш исту овакву електричну централу.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Пренос електричне енергије</dc:title>
  <dc:creator>Windows User</dc:creator>
  <cp:lastModifiedBy>Windows User</cp:lastModifiedBy>
  <cp:revision>3</cp:revision>
  <dcterms:created xsi:type="dcterms:W3CDTF">2020-04-12T15:37:07Z</dcterms:created>
  <dcterms:modified xsi:type="dcterms:W3CDTF">2020-04-12T16:03:37Z</dcterms:modified>
</cp:coreProperties>
</file>