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CC85-6791-4428-BCDE-C1A647900D93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1C30-E9A8-4A0F-A48F-F7A414BBB5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CC85-6791-4428-BCDE-C1A647900D93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1C30-E9A8-4A0F-A48F-F7A414BBB5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CC85-6791-4428-BCDE-C1A647900D93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1C30-E9A8-4A0F-A48F-F7A414BBB5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CC85-6791-4428-BCDE-C1A647900D93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1C30-E9A8-4A0F-A48F-F7A414BBB5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CC85-6791-4428-BCDE-C1A647900D93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1C30-E9A8-4A0F-A48F-F7A414BBB5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CC85-6791-4428-BCDE-C1A647900D93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1C30-E9A8-4A0F-A48F-F7A414BBB5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CC85-6791-4428-BCDE-C1A647900D93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1C30-E9A8-4A0F-A48F-F7A414BBB5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CC85-6791-4428-BCDE-C1A647900D93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1C30-E9A8-4A0F-A48F-F7A414BBB5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CC85-6791-4428-BCDE-C1A647900D93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1C30-E9A8-4A0F-A48F-F7A414BBB5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CC85-6791-4428-BCDE-C1A647900D93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1C30-E9A8-4A0F-A48F-F7A414BBB5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CC85-6791-4428-BCDE-C1A647900D93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1C30-E9A8-4A0F-A48F-F7A414BBB5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2CC85-6791-4428-BCDE-C1A647900D93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01C30-E9A8-4A0F-A48F-F7A414BBB5B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Прибор за техничко цртање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 smtClean="0"/>
              <a:t>За израду сваког техничког цртежа потребан нам је одређени прибор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Технички цртеж се ради на папиру или хамеру, а може да нам послужи и свеска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785926"/>
            <a:ext cx="8186766" cy="434023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sr-Cyrl-RS" dirty="0" smtClean="0"/>
              <a:t>Осим свеске потребне су нам и оловке.</a:t>
            </a:r>
          </a:p>
          <a:p>
            <a:r>
              <a:rPr lang="sr-Cyrl-RS" dirty="0" smtClean="0"/>
              <a:t>Оловке могу бити тврде и меке и најважније је да нам увек буду добро зарезане.</a:t>
            </a:r>
          </a:p>
          <a:p>
            <a:r>
              <a:rPr lang="sr-Cyrl-RS" dirty="0" smtClean="0"/>
              <a:t>Технички цртеж се може радити и патент оловкама са графитом.</a:t>
            </a:r>
          </a:p>
          <a:p>
            <a:r>
              <a:rPr lang="sr-Cyrl-RS" dirty="0" smtClean="0"/>
              <a:t>Ако се приликом цртања у нечем погреши, за брисање се користи </a:t>
            </a:r>
            <a:r>
              <a:rPr lang="sr-Cyrl-RS" i="1" dirty="0" smtClean="0"/>
              <a:t>мекана и чиста </a:t>
            </a:r>
            <a:r>
              <a:rPr lang="sr-Cyrl-RS" dirty="0" smtClean="0"/>
              <a:t>гумица.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Гумица се несме притискати а брише се у једном правцу како се не би оштетио цртеж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714488"/>
            <a:ext cx="8186766" cy="441167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sr-Cyrl-RS" dirty="0" smtClean="0"/>
              <a:t>Праве линије се повлаче помоћу лењира.</a:t>
            </a:r>
          </a:p>
          <a:p>
            <a:r>
              <a:rPr lang="sr-Cyrl-RS" dirty="0" smtClean="0"/>
              <a:t>Кругови и кружнице се цртају шестаром.</a:t>
            </a:r>
          </a:p>
          <a:p>
            <a:r>
              <a:rPr lang="sr-Cyrl-RS" dirty="0" smtClean="0"/>
              <a:t>Паралелне линије се цртају помоћу два троугла.</a:t>
            </a:r>
          </a:p>
          <a:p>
            <a:r>
              <a:rPr lang="sr-Cyrl-RS" dirty="0" smtClean="0"/>
              <a:t>Приликом израде техничког цртежа најважније је да не журимо како не би погрешили.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Технички цртеж треба да буде јасан, тачан и прецизан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sr-Cyrl-RS" dirty="0" smtClean="0"/>
              <a:t>Прибор треба користити исправно</a:t>
            </a:r>
            <a:r>
              <a:rPr lang="sr-Cyrl-RS" smtClean="0"/>
              <a:t>, лењир теба држати са обе руке приликом повлачења правих линија а графит на шестару мора да буде зарезан.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168</Words>
  <Application>Microsoft Office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Прибор за техничко цртање</vt:lpstr>
      <vt:lpstr>Технички цртеж се ради на папиру или хамеру, а може да нам послужи и свеска</vt:lpstr>
      <vt:lpstr>Гумица се несме притискати а брише се у једном правцу како се не би оштетио цртеж</vt:lpstr>
      <vt:lpstr>Технички цртеж треба да буде јасан, тачан и прецизан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Прибор за техничко цртање</dc:title>
  <dc:creator>Windows User</dc:creator>
  <cp:lastModifiedBy>Windows User</cp:lastModifiedBy>
  <cp:revision>2</cp:revision>
  <dcterms:created xsi:type="dcterms:W3CDTF">2020-03-31T15:15:25Z</dcterms:created>
  <dcterms:modified xsi:type="dcterms:W3CDTF">2020-03-31T15:29:08Z</dcterms:modified>
</cp:coreProperties>
</file>