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 Пролећна киша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Материјал </a:t>
            </a:r>
            <a:r>
              <a:rPr lang="sr-Cyrl-RS" smtClean="0"/>
              <a:t>који вам је </a:t>
            </a:r>
            <a:r>
              <a:rPr lang="sr-Cyrl-RS" dirty="0" smtClean="0"/>
              <a:t>потребан:</a:t>
            </a:r>
          </a:p>
          <a:p>
            <a:r>
              <a:rPr lang="sr-Cyrl-RS" dirty="0" smtClean="0"/>
              <a:t>Картон за облак</a:t>
            </a:r>
          </a:p>
          <a:p>
            <a:r>
              <a:rPr lang="sr-Cyrl-RS" dirty="0" smtClean="0"/>
              <a:t>Вата</a:t>
            </a:r>
          </a:p>
          <a:p>
            <a:r>
              <a:rPr lang="sr-Cyrl-RS" dirty="0" smtClean="0"/>
              <a:t>Канап</a:t>
            </a:r>
          </a:p>
          <a:p>
            <a:r>
              <a:rPr lang="sr-Cyrl-RS" dirty="0" smtClean="0"/>
              <a:t>Макароне</a:t>
            </a:r>
          </a:p>
          <a:p>
            <a:r>
              <a:rPr lang="sr-Cyrl-RS" dirty="0" smtClean="0"/>
              <a:t>Темпере</a:t>
            </a:r>
          </a:p>
          <a:p>
            <a:r>
              <a:rPr lang="sr-Cyrl-RS" dirty="0" smtClean="0"/>
              <a:t>Маказе</a:t>
            </a:r>
          </a:p>
          <a:p>
            <a:r>
              <a:rPr lang="sr-Cyrl-RS" dirty="0" smtClean="0"/>
              <a:t>лепак</a:t>
            </a:r>
          </a:p>
          <a:p>
            <a:endParaRPr lang="sr-Cyrl-RS" dirty="0" smtClean="0"/>
          </a:p>
          <a:p>
            <a:r>
              <a:rPr lang="sr-Cyrl-RS" dirty="0" smtClean="0"/>
              <a:t>На картону нацртати и исећи облак. Од вате правити мале лоптице и лепити на облак.</a:t>
            </a:r>
          </a:p>
          <a:p>
            <a:r>
              <a:rPr lang="sr-Cyrl-RS" dirty="0" smtClean="0"/>
              <a:t>Макароне бојите разним бојама, када се осуше нанизати на канап и закачити на облак као на слици.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24" y="930275"/>
            <a:ext cx="3153327" cy="4724400"/>
          </a:xfrm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476</TotalTime>
  <Words>54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 Пролећна киша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49</cp:revision>
  <dcterms:created xsi:type="dcterms:W3CDTF">2017-11-09T19:53:10Z</dcterms:created>
  <dcterms:modified xsi:type="dcterms:W3CDTF">2020-03-17T15:20:00Z</dcterms:modified>
</cp:coreProperties>
</file>