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3" r:id="rId1"/>
  </p:sldMasterIdLst>
  <p:notesMasterIdLst>
    <p:notesMasterId r:id="rId3"/>
  </p:notesMasterIdLst>
  <p:sldIdLst>
    <p:sldId id="28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042FD-F594-4979-A842-9A4D2A197814}" type="datetimeFigureOut">
              <a:rPr lang="en-US" smtClean="0"/>
              <a:t>17-Mar-20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21329-4F3E-4CE3-8089-713217156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3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17-Mar-20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17-Mar-20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17-Mar-20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17-Mar-20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17-Mar-20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17-Mar-20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17-Mar-20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17-Mar-20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17-Mar-20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17-Mar-20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7A7EA-6BF8-4BCC-87D7-F8297DC30CBE}" type="datetimeFigureOut">
              <a:rPr lang="en-US" smtClean="0"/>
              <a:t>17-Mar-20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827A7EA-6BF8-4BCC-87D7-F8297DC30CBE}" type="datetimeFigureOut">
              <a:rPr lang="en-US" smtClean="0"/>
              <a:t>17-Mar-20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C126418-67A7-444C-A2AD-FC483376F8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>
                <a:solidFill>
                  <a:schemeClr val="tx1"/>
                </a:solidFill>
              </a:rPr>
              <a:t> Пролећна киша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sr-Cyrl-RS" dirty="0" smtClean="0"/>
              <a:t>Материјал </a:t>
            </a:r>
            <a:r>
              <a:rPr lang="sr-Cyrl-RS" smtClean="0"/>
              <a:t>који вам је </a:t>
            </a:r>
            <a:r>
              <a:rPr lang="sr-Cyrl-RS" dirty="0" smtClean="0"/>
              <a:t>потребан:</a:t>
            </a:r>
          </a:p>
          <a:p>
            <a:r>
              <a:rPr lang="sr-Cyrl-RS" dirty="0" smtClean="0"/>
              <a:t>Картон за облак</a:t>
            </a:r>
          </a:p>
          <a:p>
            <a:r>
              <a:rPr lang="sr-Cyrl-RS" dirty="0" smtClean="0"/>
              <a:t>Вата</a:t>
            </a:r>
          </a:p>
          <a:p>
            <a:r>
              <a:rPr lang="sr-Cyrl-RS" dirty="0" smtClean="0"/>
              <a:t>Канап</a:t>
            </a:r>
          </a:p>
          <a:p>
            <a:r>
              <a:rPr lang="sr-Cyrl-RS" dirty="0" smtClean="0"/>
              <a:t>Макароне</a:t>
            </a:r>
          </a:p>
          <a:p>
            <a:r>
              <a:rPr lang="sr-Cyrl-RS" dirty="0" smtClean="0"/>
              <a:t>Темпере</a:t>
            </a:r>
          </a:p>
          <a:p>
            <a:r>
              <a:rPr lang="sr-Cyrl-RS" dirty="0" smtClean="0"/>
              <a:t>Маказе</a:t>
            </a:r>
          </a:p>
          <a:p>
            <a:r>
              <a:rPr lang="sr-Cyrl-RS" dirty="0" smtClean="0"/>
              <a:t>лепак</a:t>
            </a:r>
          </a:p>
          <a:p>
            <a:endParaRPr lang="sr-Cyrl-RS" dirty="0" smtClean="0"/>
          </a:p>
          <a:p>
            <a:r>
              <a:rPr lang="sr-Cyrl-RS" dirty="0" smtClean="0"/>
              <a:t>На картону нацртати и исећи облак. Од вате правити мале лоптице и лепити на облак.</a:t>
            </a:r>
          </a:p>
          <a:p>
            <a:r>
              <a:rPr lang="sr-Cyrl-RS" dirty="0" smtClean="0"/>
              <a:t>Макароне бојите разним бојама, када се осуше нанизати на канап и закачити на облак као на слици.</a:t>
            </a: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324" y="930275"/>
            <a:ext cx="3153327" cy="4724400"/>
          </a:xfrm>
        </p:spPr>
      </p:pic>
    </p:spTree>
    <p:extLst>
      <p:ext uri="{BB962C8B-B14F-4D97-AF65-F5344CB8AC3E}">
        <p14:creationId xmlns:p14="http://schemas.microsoft.com/office/powerpoint/2010/main" val="115095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476</TotalTime>
  <Words>54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Aspect</vt:lpstr>
      <vt:lpstr> Пролећна киша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Vinsent Vilem van Gog</dc:title>
  <dc:creator>Korisnik</dc:creator>
  <cp:lastModifiedBy>Guglici</cp:lastModifiedBy>
  <cp:revision>49</cp:revision>
  <dcterms:created xsi:type="dcterms:W3CDTF">2017-11-09T19:53:10Z</dcterms:created>
  <dcterms:modified xsi:type="dcterms:W3CDTF">2020-03-17T15:20:00Z</dcterms:modified>
</cp:coreProperties>
</file>