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826A9-9B26-4DD6-BAE6-65BB66B243C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FFAB4-8B6F-4439-B5DA-B8A75FEE6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826A9-9B26-4DD6-BAE6-65BB66B243C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FFAB4-8B6F-4439-B5DA-B8A75FEE6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826A9-9B26-4DD6-BAE6-65BB66B243C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FFAB4-8B6F-4439-B5DA-B8A75FEE6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826A9-9B26-4DD6-BAE6-65BB66B243C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FFAB4-8B6F-4439-B5DA-B8A75FEE6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826A9-9B26-4DD6-BAE6-65BB66B243C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FFAB4-8B6F-4439-B5DA-B8A75FEE6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826A9-9B26-4DD6-BAE6-65BB66B243C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FFAB4-8B6F-4439-B5DA-B8A75FEE6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826A9-9B26-4DD6-BAE6-65BB66B243C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FFAB4-8B6F-4439-B5DA-B8A75FEE6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826A9-9B26-4DD6-BAE6-65BB66B243C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FFAB4-8B6F-4439-B5DA-B8A75FEE6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826A9-9B26-4DD6-BAE6-65BB66B243C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FFAB4-8B6F-4439-B5DA-B8A75FEE6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826A9-9B26-4DD6-BAE6-65BB66B243C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FFAB4-8B6F-4439-B5DA-B8A75FEE6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826A9-9B26-4DD6-BAE6-65BB66B243C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FFAB4-8B6F-4439-B5DA-B8A75FEE6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826A9-9B26-4DD6-BAE6-65BB66B243C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FFAB4-8B6F-4439-B5DA-B8A75FEE6EE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Путовање железницом и ваздушни саобраћај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 smtClean="0"/>
              <a:t>Развој ваздухопловства и железнице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Развој ваздухопловства је био врло занимљив.Први лет човек је остварио балоном.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785926"/>
            <a:ext cx="8186766" cy="434023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sr-Cyrl-RS" dirty="0" smtClean="0"/>
              <a:t>Балони су били велике летилице надуване гасом, који је лакши од ваздуха и који је због тога, тако велике летилице подизао и омогућавао им да лете.</a:t>
            </a:r>
          </a:p>
          <a:p>
            <a:r>
              <a:rPr lang="sr-Cyrl-RS" dirty="0" smtClean="0"/>
              <a:t>Први лет авионом човек је остварио 1903 године.</a:t>
            </a:r>
          </a:p>
          <a:p>
            <a:r>
              <a:rPr lang="sr-Cyrl-RS" dirty="0" smtClean="0"/>
              <a:t>Последњих 100 година развој ваздухопловства је омогућио људима прелазак великих даљина за кратко време.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Авионе делимо на војне и путничке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sr-Cyrl-RS" dirty="0" smtClean="0"/>
              <a:t>Путнички авиони се користе за превоз робе и путника. </a:t>
            </a:r>
          </a:p>
          <a:p>
            <a:r>
              <a:rPr lang="sr-Cyrl-RS" dirty="0" smtClean="0"/>
              <a:t>Данас постоје путнички авиони који лете брзинама већим од звука и превозе неколико стотина путника.</a:t>
            </a:r>
          </a:p>
          <a:p>
            <a:r>
              <a:rPr lang="sr-Cyrl-RS" dirty="0" smtClean="0"/>
              <a:t>Човек развија и космички саобраћај, истражујући велика свемирска пространства са космичким бродовима.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Железнички саобраћај се одвија железничком пругом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sr-Cyrl-RS" dirty="0" smtClean="0"/>
              <a:t>А саобраћајна средства чине локомотива , која вуче и вагони.</a:t>
            </a:r>
          </a:p>
          <a:p>
            <a:r>
              <a:rPr lang="sr-Cyrl-RS" dirty="0" smtClean="0"/>
              <a:t>За одвијање железничког саобраћаја потребне су нам пруге.</a:t>
            </a:r>
          </a:p>
          <a:p>
            <a:r>
              <a:rPr lang="sr-Cyrl-RS" dirty="0" smtClean="0"/>
              <a:t>Прве локомотиве биле су на парни погон, тачније покретала их је снага водене паре.</a:t>
            </a:r>
          </a:p>
          <a:p>
            <a:r>
              <a:rPr lang="sr-Cyrl-RS" dirty="0" smtClean="0"/>
              <a:t>Развој технике омогућио је израду бољих и бржих локомотива на дизел и електрични погон.</a:t>
            </a:r>
            <a:endParaRPr lang="sr-Cyrl-R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Железнички саобраћај је некада био најразвијенији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sr-Cyrl-RS" dirty="0" smtClean="0"/>
              <a:t>Пре проналаска мотора и аутомобила, железнички саобраћај је био најзначајнији и најбржи облик саобраћаја.</a:t>
            </a:r>
          </a:p>
          <a:p>
            <a:r>
              <a:rPr lang="sr-Cyrl-RS" dirty="0" smtClean="0"/>
              <a:t>Данас он постаје све модернији и све бржи.</a:t>
            </a:r>
          </a:p>
          <a:p>
            <a:r>
              <a:rPr lang="sr-Cyrl-RS" dirty="0" smtClean="0"/>
              <a:t>Модерне железнице достижу брзине и до 300 -400 километара на час, а вагони имају ресторане, грејање, клима уређаје, делове за спавање, телевизоре.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237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Путовање железницом и ваздушни саобраћај</vt:lpstr>
      <vt:lpstr>Развој ваздухопловства је био врло занимљив.Први лет човек је остварио балоном.</vt:lpstr>
      <vt:lpstr>Авионе делимо на војне и путничке </vt:lpstr>
      <vt:lpstr>Железнички саобраћај се одвија железничком пругом</vt:lpstr>
      <vt:lpstr>Железнички саобраћај је некада био најразвијенији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Путовање железницом и ваздушни саобраћај</dc:title>
  <dc:creator>Windows User</dc:creator>
  <cp:lastModifiedBy>Windows User</cp:lastModifiedBy>
  <cp:revision>3</cp:revision>
  <dcterms:created xsi:type="dcterms:W3CDTF">2020-03-31T14:31:26Z</dcterms:created>
  <dcterms:modified xsi:type="dcterms:W3CDTF">2020-03-31T14:56:08Z</dcterms:modified>
</cp:coreProperties>
</file>