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533400"/>
            <a:ext cx="8043672" cy="1681154"/>
          </a:xfrm>
        </p:spPr>
        <p:txBody>
          <a:bodyPr>
            <a:normAutofit/>
          </a:bodyPr>
          <a:lstStyle/>
          <a:p>
            <a:r>
              <a:rPr lang="sr-Cyrl-RS" sz="6000" dirty="0" smtClean="0">
                <a:solidFill>
                  <a:schemeClr val="accent1">
                    <a:lumMod val="75000"/>
                  </a:schemeClr>
                </a:solidFill>
              </a:rPr>
              <a:t>Рељеф,воде,насеља</a:t>
            </a:r>
            <a:endParaRPr 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nita\Desktop\prole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9144000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051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 marL="624078" indent="-514350">
              <a:buFont typeface="+mj-lt"/>
              <a:buAutoNum type="arabicPeriod"/>
            </a:pPr>
            <a:r>
              <a:rPr lang="sr-Cyrl-RS" dirty="0" smtClean="0"/>
              <a:t>Шта чини рељеф?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/>
              <a:t>Којом бојом су представљене планине на географској карти?</a:t>
            </a:r>
          </a:p>
          <a:p>
            <a:pPr marL="624078" indent="-514350">
              <a:buFont typeface="+mj-lt"/>
              <a:buAutoNum type="arabicPeriod"/>
            </a:pPr>
            <a:r>
              <a:rPr lang="sr-Cyrl-RS" dirty="0" smtClean="0"/>
              <a:t>Којом бојом </a:t>
            </a:r>
            <a:r>
              <a:rPr lang="sr-Cyrl-RS" dirty="0" smtClean="0"/>
              <a:t>је представљена равница </a:t>
            </a:r>
            <a:r>
              <a:rPr lang="sr-Cyrl-RS" dirty="0" smtClean="0"/>
              <a:t>на географској карти?</a:t>
            </a:r>
          </a:p>
          <a:p>
            <a:pPr>
              <a:buNone/>
            </a:pPr>
            <a:endParaRPr lang="sr-Cyrl-R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</a:t>
            </a:r>
            <a:r>
              <a:rPr lang="sr-Cyrl-RS" dirty="0" smtClean="0"/>
              <a:t>Одговори на питања</a:t>
            </a:r>
            <a:r>
              <a:rPr lang="sr-Cyrl-RS" dirty="0" smtClean="0"/>
              <a:t>...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000" dirty="0" smtClean="0"/>
              <a:t> </a:t>
            </a:r>
            <a:r>
              <a:rPr lang="sr-Cyrl-RS" sz="2000" dirty="0" smtClean="0"/>
              <a:t>ОБОЈ ПЛАВОМ БОЈОМ СТАЈАЋЕ ВОДЕ, ЦРВЕНОМ ТЕКУЋЕ</a:t>
            </a:r>
            <a:r>
              <a:rPr lang="sr-Cyrl-RS" sz="2000" dirty="0" smtClean="0"/>
              <a:t>...</a:t>
            </a: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sz="4200" dirty="0" smtClean="0"/>
          </a:p>
          <a:p>
            <a:pPr>
              <a:buNone/>
            </a:pPr>
            <a:r>
              <a:rPr lang="sr-Cyrl-RS" sz="8000" dirty="0" smtClean="0"/>
              <a:t>    Река                                                               Извор           </a:t>
            </a:r>
          </a:p>
          <a:p>
            <a:pPr>
              <a:buNone/>
            </a:pPr>
            <a:endParaRPr lang="sr-Cyrl-RS" sz="8000" dirty="0" smtClean="0"/>
          </a:p>
          <a:p>
            <a:pPr>
              <a:buNone/>
            </a:pPr>
            <a:endParaRPr lang="sr-Cyrl-RS" sz="8000" dirty="0" smtClean="0"/>
          </a:p>
          <a:p>
            <a:pPr>
              <a:buNone/>
            </a:pPr>
            <a:r>
              <a:rPr lang="sr-Cyrl-RS" sz="8000" dirty="0" smtClean="0"/>
              <a:t> </a:t>
            </a:r>
            <a:r>
              <a:rPr lang="sr-Cyrl-RS" sz="8000" dirty="0" smtClean="0"/>
              <a:t>                                   </a:t>
            </a:r>
            <a:r>
              <a:rPr lang="sr-Cyrl-RS" sz="8000" dirty="0" smtClean="0">
                <a:solidFill>
                  <a:srgbClr val="FF0000"/>
                </a:solidFill>
              </a:rPr>
              <a:t>ТЕКУЋЕ ВОДЕ                </a:t>
            </a:r>
          </a:p>
          <a:p>
            <a:pPr>
              <a:buNone/>
            </a:pP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>
                <a:solidFill>
                  <a:srgbClr val="FF0000"/>
                </a:solidFill>
              </a:rPr>
              <a:t>   </a:t>
            </a:r>
            <a:r>
              <a:rPr lang="sr-Cyrl-RS" sz="8000" dirty="0" smtClean="0"/>
              <a:t>Бара                                                              Поток</a:t>
            </a:r>
          </a:p>
          <a:p>
            <a:pPr>
              <a:buNone/>
            </a:pPr>
            <a:endParaRPr lang="sr-Cyrl-RS" sz="8000" dirty="0" smtClean="0"/>
          </a:p>
          <a:p>
            <a:pPr>
              <a:buNone/>
            </a:pPr>
            <a:endParaRPr lang="sr-Cyrl-RS" sz="8000" dirty="0" smtClean="0"/>
          </a:p>
          <a:p>
            <a:pPr>
              <a:buNone/>
            </a:pPr>
            <a:endParaRPr lang="sr-Cyrl-RS" sz="8000" dirty="0" smtClean="0"/>
          </a:p>
          <a:p>
            <a:pPr>
              <a:buNone/>
            </a:pPr>
            <a:endParaRPr lang="sr-Cyrl-RS" sz="8000" dirty="0" smtClean="0"/>
          </a:p>
          <a:p>
            <a:pPr>
              <a:buNone/>
            </a:pPr>
            <a:r>
              <a:rPr lang="sr-Cyrl-RS" sz="8000" dirty="0" smtClean="0"/>
              <a:t>                                    </a:t>
            </a:r>
            <a:r>
              <a:rPr lang="sr-Cyrl-RS" sz="8000" dirty="0" smtClean="0">
                <a:solidFill>
                  <a:srgbClr val="0070C0"/>
                </a:solidFill>
              </a:rPr>
              <a:t>СТАЈАЋЕ ВОДЕ</a:t>
            </a:r>
            <a:r>
              <a:rPr lang="sr-Cyrl-RS" sz="8000" dirty="0" smtClean="0"/>
              <a:t>                Језеро                                    Речица</a:t>
            </a:r>
          </a:p>
          <a:p>
            <a:pPr>
              <a:buNone/>
            </a:pPr>
            <a:endParaRPr lang="sr-Cyrl-RS" sz="6200" dirty="0" smtClean="0"/>
          </a:p>
          <a:p>
            <a:pPr>
              <a:buNone/>
            </a:pPr>
            <a:endParaRPr lang="sr-Cyrl-RS" sz="6200" dirty="0" smtClean="0"/>
          </a:p>
          <a:p>
            <a:pPr>
              <a:buNone/>
            </a:pPr>
            <a:endParaRPr lang="sr-Cyrl-RS" sz="6200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dirty="0" smtClean="0"/>
              <a:t> </a:t>
            </a:r>
            <a:r>
              <a:rPr lang="sr-Cyrl-RS" dirty="0" smtClean="0"/>
              <a:t>               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2336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</a:t>
            </a:r>
            <a:r>
              <a:rPr lang="sr-Cyrl-RS" smtClean="0"/>
              <a:t>Нацртај планинско село</a:t>
            </a:r>
            <a:r>
              <a:rPr lang="sr-Cyrl-RS" dirty="0" smtClean="0"/>
              <a:t>...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874</TotalTime>
  <Words>58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Рељеф,воде,насеља</vt:lpstr>
      <vt:lpstr>  Одговори на питања...</vt:lpstr>
      <vt:lpstr> ОБОЈ ПЛАВОМ БОЈОМ СТАЈАЋЕ ВОДЕ, ЦРВЕНОМ ТЕКУЋЕ...</vt:lpstr>
      <vt:lpstr>  Нацртај планинско село...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11</cp:revision>
  <dcterms:created xsi:type="dcterms:W3CDTF">2019-10-27T11:29:15Z</dcterms:created>
  <dcterms:modified xsi:type="dcterms:W3CDTF">2020-04-21T10:31:23Z</dcterms:modified>
</cp:coreProperties>
</file>